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1"/>
  </p:notesMasterIdLst>
  <p:handoutMasterIdLst>
    <p:handoutMasterId r:id="rId12"/>
  </p:handoutMasterIdLst>
  <p:sldIdLst>
    <p:sldId id="256" r:id="rId5"/>
    <p:sldId id="259" r:id="rId6"/>
    <p:sldId id="258" r:id="rId7"/>
    <p:sldId id="260" r:id="rId8"/>
    <p:sldId id="261" r:id="rId9"/>
    <p:sldId id="257" r:id="rId10"/>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EBC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0F07EF-98C6-4A4F-9700-D549239D5240}" vWet="4" dt="2023-08-24T17:45:23.252"/>
    <p1510:client id="{A2A8D7A8-F6DB-234B-9093-B30689C93DBB}" v="8" dt="2023-08-24T17:48:00.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7" autoAdjust="0"/>
    <p:restoredTop sz="96323" autoAdjust="0"/>
  </p:normalViewPr>
  <p:slideViewPr>
    <p:cSldViewPr snapToGrid="0">
      <p:cViewPr varScale="1">
        <p:scale>
          <a:sx n="28" d="100"/>
          <a:sy n="28" d="100"/>
        </p:scale>
        <p:origin x="2328" y="2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2" d="100"/>
          <a:sy n="112" d="100"/>
        </p:scale>
        <p:origin x="469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47CF6C-D08F-3DE0-538E-95D2483917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4FC4999-8AC6-4D8E-C140-95B3F3BF5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30C918-AEF0-0A4A-BB9C-EB5F85169BC3}" type="datetimeFigureOut">
              <a:rPr lang="en-US" smtClean="0"/>
              <a:t>8/24/23</a:t>
            </a:fld>
            <a:endParaRPr lang="en-US"/>
          </a:p>
        </p:txBody>
      </p:sp>
      <p:sp>
        <p:nvSpPr>
          <p:cNvPr id="4" name="Footer Placeholder 3">
            <a:extLst>
              <a:ext uri="{FF2B5EF4-FFF2-40B4-BE49-F238E27FC236}">
                <a16:creationId xmlns:a16="http://schemas.microsoft.com/office/drawing/2014/main" id="{939DBA09-DF5F-6878-35D5-ABAC294985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CF961F-1C34-DA52-3A18-D2F69B7D8D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BD72AF-5A9B-7949-AE06-4BA75E906DC5}" type="slidenum">
              <a:rPr lang="en-US" smtClean="0"/>
              <a:t>‹#›</a:t>
            </a:fld>
            <a:endParaRPr lang="en-US"/>
          </a:p>
        </p:txBody>
      </p:sp>
    </p:spTree>
    <p:extLst>
      <p:ext uri="{BB962C8B-B14F-4D97-AF65-F5344CB8AC3E}">
        <p14:creationId xmlns:p14="http://schemas.microsoft.com/office/powerpoint/2010/main" val="4168501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65D66-6268-5044-8E83-32325BACD8AE}" type="datetimeFigureOut">
              <a:rPr lang="en-US" smtClean="0"/>
              <a:t>8/24/23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4AE20-CF63-8148-95F3-8203F3379551}" type="slidenum">
              <a:rPr lang="en-US" smtClean="0"/>
              <a:t>‹#›</a:t>
            </a:fld>
            <a:endParaRPr lang="en-US"/>
          </a:p>
        </p:txBody>
      </p:sp>
    </p:spTree>
    <p:extLst>
      <p:ext uri="{BB962C8B-B14F-4D97-AF65-F5344CB8AC3E}">
        <p14:creationId xmlns:p14="http://schemas.microsoft.com/office/powerpoint/2010/main" val="111139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F184-123B-71E2-4602-A8AC095B6CDD}"/>
              </a:ext>
            </a:extLst>
          </p:cNvPr>
          <p:cNvSpPr>
            <a:spLocks noGrp="1"/>
          </p:cNvSpPr>
          <p:nvPr>
            <p:ph type="title"/>
          </p:nvPr>
        </p:nvSpPr>
        <p:spPr>
          <a:xfrm>
            <a:off x="3017838" y="1752600"/>
            <a:ext cx="37855525" cy="63627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B869FB0-EEA7-146C-E5A4-1BE7C56E5F5B}"/>
              </a:ext>
            </a:extLst>
          </p:cNvPr>
          <p:cNvSpPr>
            <a:spLocks noGrp="1"/>
          </p:cNvSpPr>
          <p:nvPr>
            <p:ph idx="1"/>
          </p:nvPr>
        </p:nvSpPr>
        <p:spPr>
          <a:xfrm>
            <a:off x="3017838" y="8763000"/>
            <a:ext cx="37855525" cy="208867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C704C-3EB0-A7C6-77AB-128C7457AB12}"/>
              </a:ext>
            </a:extLst>
          </p:cNvPr>
          <p:cNvSpPr>
            <a:spLocks noGrp="1"/>
          </p:cNvSpPr>
          <p:nvPr>
            <p:ph type="dt" sz="half" idx="10"/>
          </p:nvPr>
        </p:nvSpPr>
        <p:spPr>
          <a:xfrm>
            <a:off x="3017838" y="30510163"/>
            <a:ext cx="9875837" cy="1752600"/>
          </a:xfrm>
          <a:prstGeom prst="rect">
            <a:avLst/>
          </a:prstGeom>
        </p:spPr>
        <p:txBody>
          <a:bodyPr/>
          <a:lstStyle/>
          <a:p>
            <a:fld id="{E6742D16-C783-8146-B876-9AF957091630}" type="datetimeFigureOut">
              <a:rPr lang="en-US" smtClean="0"/>
              <a:t>8/24/23</a:t>
            </a:fld>
            <a:endParaRPr lang="en-US"/>
          </a:p>
        </p:txBody>
      </p:sp>
      <p:sp>
        <p:nvSpPr>
          <p:cNvPr id="5" name="Footer Placeholder 4">
            <a:extLst>
              <a:ext uri="{FF2B5EF4-FFF2-40B4-BE49-F238E27FC236}">
                <a16:creationId xmlns:a16="http://schemas.microsoft.com/office/drawing/2014/main" id="{6FE34349-C4D0-EFCF-B5A0-BED3219134E8}"/>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9B1C2F-6334-598C-BC60-97726BBA14FE}"/>
              </a:ext>
            </a:extLst>
          </p:cNvPr>
          <p:cNvSpPr>
            <a:spLocks noGrp="1"/>
          </p:cNvSpPr>
          <p:nvPr>
            <p:ph type="sldNum" sz="quarter" idx="12"/>
          </p:nvPr>
        </p:nvSpPr>
        <p:spPr>
          <a:xfrm>
            <a:off x="30997525" y="30510163"/>
            <a:ext cx="9875838" cy="1752600"/>
          </a:xfrm>
          <a:prstGeom prst="rect">
            <a:avLst/>
          </a:prstGeom>
        </p:spPr>
        <p:txBody>
          <a:bodyPr/>
          <a:lstStyle/>
          <a:p>
            <a:fld id="{6CDAD60E-0286-9D49-925E-F81AE6B02462}" type="slidenum">
              <a:rPr lang="en-US" smtClean="0"/>
              <a:t>‹#›</a:t>
            </a:fld>
            <a:endParaRPr lang="en-US"/>
          </a:p>
        </p:txBody>
      </p:sp>
    </p:spTree>
    <p:extLst>
      <p:ext uri="{BB962C8B-B14F-4D97-AF65-F5344CB8AC3E}">
        <p14:creationId xmlns:p14="http://schemas.microsoft.com/office/powerpoint/2010/main" val="325794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FD8633-B3D0-5828-D5DC-5C2649973AA6}"/>
              </a:ext>
            </a:extLst>
          </p:cNvPr>
          <p:cNvSpPr>
            <a:spLocks noGrp="1"/>
          </p:cNvSpPr>
          <p:nvPr>
            <p:ph type="title" orient="vert"/>
          </p:nvPr>
        </p:nvSpPr>
        <p:spPr>
          <a:xfrm>
            <a:off x="31410275" y="1752600"/>
            <a:ext cx="9463088" cy="278971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B603E1-D213-24D4-3D86-23452C8939E2}"/>
              </a:ext>
            </a:extLst>
          </p:cNvPr>
          <p:cNvSpPr>
            <a:spLocks noGrp="1"/>
          </p:cNvSpPr>
          <p:nvPr>
            <p:ph type="body" orient="vert" idx="1"/>
          </p:nvPr>
        </p:nvSpPr>
        <p:spPr>
          <a:xfrm>
            <a:off x="3017838" y="1752600"/>
            <a:ext cx="28240037" cy="278971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9BE2E-2BA4-4E29-6BA5-C328C791DEF6}"/>
              </a:ext>
            </a:extLst>
          </p:cNvPr>
          <p:cNvSpPr>
            <a:spLocks noGrp="1"/>
          </p:cNvSpPr>
          <p:nvPr>
            <p:ph type="dt" sz="half" idx="10"/>
          </p:nvPr>
        </p:nvSpPr>
        <p:spPr>
          <a:xfrm>
            <a:off x="3017838" y="30510163"/>
            <a:ext cx="9875837" cy="1752600"/>
          </a:xfrm>
          <a:prstGeom prst="rect">
            <a:avLst/>
          </a:prstGeom>
        </p:spPr>
        <p:txBody>
          <a:bodyPr/>
          <a:lstStyle/>
          <a:p>
            <a:fld id="{E6742D16-C783-8146-B876-9AF957091630}" type="datetimeFigureOut">
              <a:rPr lang="en-US" smtClean="0"/>
              <a:t>8/24/23</a:t>
            </a:fld>
            <a:endParaRPr lang="en-US"/>
          </a:p>
        </p:txBody>
      </p:sp>
      <p:sp>
        <p:nvSpPr>
          <p:cNvPr id="5" name="Footer Placeholder 4">
            <a:extLst>
              <a:ext uri="{FF2B5EF4-FFF2-40B4-BE49-F238E27FC236}">
                <a16:creationId xmlns:a16="http://schemas.microsoft.com/office/drawing/2014/main" id="{3C3B5E71-7758-8D96-B138-E258FC292CA2}"/>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ECDA50-AB1C-96B3-07F4-B8633CE2F748}"/>
              </a:ext>
            </a:extLst>
          </p:cNvPr>
          <p:cNvSpPr>
            <a:spLocks noGrp="1"/>
          </p:cNvSpPr>
          <p:nvPr>
            <p:ph type="sldNum" sz="quarter" idx="12"/>
          </p:nvPr>
        </p:nvSpPr>
        <p:spPr>
          <a:xfrm>
            <a:off x="30997525" y="30510163"/>
            <a:ext cx="9875838" cy="1752600"/>
          </a:xfrm>
          <a:prstGeom prst="rect">
            <a:avLst/>
          </a:prstGeom>
        </p:spPr>
        <p:txBody>
          <a:bodyPr/>
          <a:lstStyle/>
          <a:p>
            <a:fld id="{6CDAD60E-0286-9D49-925E-F81AE6B02462}" type="slidenum">
              <a:rPr lang="en-US" smtClean="0"/>
              <a:t>‹#›</a:t>
            </a:fld>
            <a:endParaRPr lang="en-US"/>
          </a:p>
        </p:txBody>
      </p:sp>
    </p:spTree>
    <p:extLst>
      <p:ext uri="{BB962C8B-B14F-4D97-AF65-F5344CB8AC3E}">
        <p14:creationId xmlns:p14="http://schemas.microsoft.com/office/powerpoint/2010/main" val="367661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651E8E-E871-EF4D-A60B-9568E2C58263}" type="datetimeFigureOut">
              <a:rPr lang="en-US" smtClean="0"/>
              <a:t>8/24/23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18A7E-89B9-D343-A9A7-BD2767A923A7}" type="slidenum">
              <a:rPr lang="en-US" smtClean="0"/>
              <a:t>‹#›</a:t>
            </a:fld>
            <a:endParaRPr lang="en-US"/>
          </a:p>
        </p:txBody>
      </p:sp>
    </p:spTree>
    <p:extLst>
      <p:ext uri="{BB962C8B-B14F-4D97-AF65-F5344CB8AC3E}">
        <p14:creationId xmlns:p14="http://schemas.microsoft.com/office/powerpoint/2010/main" val="8018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9A98-7A0C-DA67-B958-DD95403A4CAF}"/>
              </a:ext>
            </a:extLst>
          </p:cNvPr>
          <p:cNvSpPr>
            <a:spLocks noGrp="1"/>
          </p:cNvSpPr>
          <p:nvPr>
            <p:ph type="title"/>
          </p:nvPr>
        </p:nvSpPr>
        <p:spPr>
          <a:xfrm>
            <a:off x="2994025" y="8207375"/>
            <a:ext cx="37857113" cy="13692188"/>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50AA85-1CAD-794C-C8DD-C3979E654CF2}"/>
              </a:ext>
            </a:extLst>
          </p:cNvPr>
          <p:cNvSpPr>
            <a:spLocks noGrp="1"/>
          </p:cNvSpPr>
          <p:nvPr>
            <p:ph type="body" idx="1"/>
          </p:nvPr>
        </p:nvSpPr>
        <p:spPr>
          <a:xfrm>
            <a:off x="2994025" y="22029738"/>
            <a:ext cx="37857113" cy="720090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252B53-B100-E6E5-134A-64AB23C77F36}"/>
              </a:ext>
            </a:extLst>
          </p:cNvPr>
          <p:cNvSpPr>
            <a:spLocks noGrp="1"/>
          </p:cNvSpPr>
          <p:nvPr>
            <p:ph type="dt" sz="half" idx="10"/>
          </p:nvPr>
        </p:nvSpPr>
        <p:spPr>
          <a:xfrm>
            <a:off x="3017838" y="30510163"/>
            <a:ext cx="9875837" cy="1752600"/>
          </a:xfrm>
          <a:prstGeom prst="rect">
            <a:avLst/>
          </a:prstGeom>
        </p:spPr>
        <p:txBody>
          <a:bodyPr/>
          <a:lstStyle/>
          <a:p>
            <a:fld id="{E6742D16-C783-8146-B876-9AF957091630}" type="datetimeFigureOut">
              <a:rPr lang="en-US" smtClean="0"/>
              <a:t>8/24/23</a:t>
            </a:fld>
            <a:endParaRPr lang="en-US"/>
          </a:p>
        </p:txBody>
      </p:sp>
      <p:sp>
        <p:nvSpPr>
          <p:cNvPr id="5" name="Footer Placeholder 4">
            <a:extLst>
              <a:ext uri="{FF2B5EF4-FFF2-40B4-BE49-F238E27FC236}">
                <a16:creationId xmlns:a16="http://schemas.microsoft.com/office/drawing/2014/main" id="{BD960E24-36C1-EAF5-D118-19B1A9BD058B}"/>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432DBF-ECC3-3825-4C73-13F56EB06251}"/>
              </a:ext>
            </a:extLst>
          </p:cNvPr>
          <p:cNvSpPr>
            <a:spLocks noGrp="1"/>
          </p:cNvSpPr>
          <p:nvPr>
            <p:ph type="sldNum" sz="quarter" idx="12"/>
          </p:nvPr>
        </p:nvSpPr>
        <p:spPr>
          <a:xfrm>
            <a:off x="30997525" y="30510163"/>
            <a:ext cx="9875838" cy="1752600"/>
          </a:xfrm>
          <a:prstGeom prst="rect">
            <a:avLst/>
          </a:prstGeom>
        </p:spPr>
        <p:txBody>
          <a:bodyPr/>
          <a:lstStyle/>
          <a:p>
            <a:fld id="{6CDAD60E-0286-9D49-925E-F81AE6B02462}" type="slidenum">
              <a:rPr lang="en-US" smtClean="0"/>
              <a:t>‹#›</a:t>
            </a:fld>
            <a:endParaRPr lang="en-US"/>
          </a:p>
        </p:txBody>
      </p:sp>
    </p:spTree>
    <p:extLst>
      <p:ext uri="{BB962C8B-B14F-4D97-AF65-F5344CB8AC3E}">
        <p14:creationId xmlns:p14="http://schemas.microsoft.com/office/powerpoint/2010/main" val="154063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B97B7-A335-D49C-1155-7B83B6F40FEA}"/>
              </a:ext>
            </a:extLst>
          </p:cNvPr>
          <p:cNvSpPr>
            <a:spLocks noGrp="1"/>
          </p:cNvSpPr>
          <p:nvPr>
            <p:ph type="title"/>
          </p:nvPr>
        </p:nvSpPr>
        <p:spPr>
          <a:xfrm>
            <a:off x="3017838" y="1752600"/>
            <a:ext cx="37855525" cy="63627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7E96E9A-F724-EA51-D927-D86E51FC71B8}"/>
              </a:ext>
            </a:extLst>
          </p:cNvPr>
          <p:cNvSpPr>
            <a:spLocks noGrp="1"/>
          </p:cNvSpPr>
          <p:nvPr>
            <p:ph sz="half" idx="1"/>
          </p:nvPr>
        </p:nvSpPr>
        <p:spPr>
          <a:xfrm>
            <a:off x="3017838" y="8763000"/>
            <a:ext cx="18851562" cy="208867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286A94-CCD3-FE64-A47B-ECE8B2AA02B8}"/>
              </a:ext>
            </a:extLst>
          </p:cNvPr>
          <p:cNvSpPr>
            <a:spLocks noGrp="1"/>
          </p:cNvSpPr>
          <p:nvPr>
            <p:ph sz="half" idx="2"/>
          </p:nvPr>
        </p:nvSpPr>
        <p:spPr>
          <a:xfrm>
            <a:off x="22021800" y="8763000"/>
            <a:ext cx="18851563" cy="208867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60DC6-0F94-A395-644C-50D7CCAF22A1}"/>
              </a:ext>
            </a:extLst>
          </p:cNvPr>
          <p:cNvSpPr>
            <a:spLocks noGrp="1"/>
          </p:cNvSpPr>
          <p:nvPr>
            <p:ph type="dt" sz="half" idx="10"/>
          </p:nvPr>
        </p:nvSpPr>
        <p:spPr>
          <a:xfrm>
            <a:off x="3017838" y="30510163"/>
            <a:ext cx="9875837" cy="1752600"/>
          </a:xfrm>
          <a:prstGeom prst="rect">
            <a:avLst/>
          </a:prstGeom>
        </p:spPr>
        <p:txBody>
          <a:bodyPr/>
          <a:lstStyle/>
          <a:p>
            <a:fld id="{E6742D16-C783-8146-B876-9AF957091630}" type="datetimeFigureOut">
              <a:rPr lang="en-US" smtClean="0"/>
              <a:t>8/24/23</a:t>
            </a:fld>
            <a:endParaRPr lang="en-US"/>
          </a:p>
        </p:txBody>
      </p:sp>
      <p:sp>
        <p:nvSpPr>
          <p:cNvPr id="6" name="Footer Placeholder 5">
            <a:extLst>
              <a:ext uri="{FF2B5EF4-FFF2-40B4-BE49-F238E27FC236}">
                <a16:creationId xmlns:a16="http://schemas.microsoft.com/office/drawing/2014/main" id="{3C7639FD-A75A-62AC-57B5-3834933EDCC4}"/>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78BCD7E-6221-6FEF-5DDC-35DF5E44502B}"/>
              </a:ext>
            </a:extLst>
          </p:cNvPr>
          <p:cNvSpPr>
            <a:spLocks noGrp="1"/>
          </p:cNvSpPr>
          <p:nvPr>
            <p:ph type="sldNum" sz="quarter" idx="12"/>
          </p:nvPr>
        </p:nvSpPr>
        <p:spPr>
          <a:xfrm>
            <a:off x="30997525" y="30510163"/>
            <a:ext cx="9875838" cy="1752600"/>
          </a:xfrm>
          <a:prstGeom prst="rect">
            <a:avLst/>
          </a:prstGeom>
        </p:spPr>
        <p:txBody>
          <a:bodyPr/>
          <a:lstStyle/>
          <a:p>
            <a:fld id="{6CDAD60E-0286-9D49-925E-F81AE6B02462}" type="slidenum">
              <a:rPr lang="en-US" smtClean="0"/>
              <a:t>‹#›</a:t>
            </a:fld>
            <a:endParaRPr lang="en-US"/>
          </a:p>
        </p:txBody>
      </p:sp>
    </p:spTree>
    <p:extLst>
      <p:ext uri="{BB962C8B-B14F-4D97-AF65-F5344CB8AC3E}">
        <p14:creationId xmlns:p14="http://schemas.microsoft.com/office/powerpoint/2010/main" val="378582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FAA4F-8137-D034-9B04-1528003B716F}"/>
              </a:ext>
            </a:extLst>
          </p:cNvPr>
          <p:cNvSpPr>
            <a:spLocks noGrp="1"/>
          </p:cNvSpPr>
          <p:nvPr>
            <p:ph type="title"/>
          </p:nvPr>
        </p:nvSpPr>
        <p:spPr>
          <a:xfrm>
            <a:off x="3022600" y="1752600"/>
            <a:ext cx="37857113" cy="636270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07E1845-B07A-1EE2-4C50-854D4061DA3F}"/>
              </a:ext>
            </a:extLst>
          </p:cNvPr>
          <p:cNvSpPr>
            <a:spLocks noGrp="1"/>
          </p:cNvSpPr>
          <p:nvPr>
            <p:ph type="body" idx="1"/>
          </p:nvPr>
        </p:nvSpPr>
        <p:spPr>
          <a:xfrm>
            <a:off x="3022600" y="8069263"/>
            <a:ext cx="18568988" cy="39544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36570D-44D0-5ED3-E2C4-112EFD5B2D72}"/>
              </a:ext>
            </a:extLst>
          </p:cNvPr>
          <p:cNvSpPr>
            <a:spLocks noGrp="1"/>
          </p:cNvSpPr>
          <p:nvPr>
            <p:ph sz="half" idx="2"/>
          </p:nvPr>
        </p:nvSpPr>
        <p:spPr>
          <a:xfrm>
            <a:off x="3022600" y="12023725"/>
            <a:ext cx="18568988" cy="17686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C07DF1-1224-BCDC-7366-3AFC756F2630}"/>
              </a:ext>
            </a:extLst>
          </p:cNvPr>
          <p:cNvSpPr>
            <a:spLocks noGrp="1"/>
          </p:cNvSpPr>
          <p:nvPr>
            <p:ph type="body" sz="quarter" idx="3"/>
          </p:nvPr>
        </p:nvSpPr>
        <p:spPr>
          <a:xfrm>
            <a:off x="22220238" y="8069263"/>
            <a:ext cx="18659475" cy="39544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648C6-B94B-E6D4-E1E6-04621193EC46}"/>
              </a:ext>
            </a:extLst>
          </p:cNvPr>
          <p:cNvSpPr>
            <a:spLocks noGrp="1"/>
          </p:cNvSpPr>
          <p:nvPr>
            <p:ph sz="quarter" idx="4"/>
          </p:nvPr>
        </p:nvSpPr>
        <p:spPr>
          <a:xfrm>
            <a:off x="22220238" y="12023725"/>
            <a:ext cx="18659475" cy="17686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BBEDE9-193B-E145-55C7-2E103C5ABD6C}"/>
              </a:ext>
            </a:extLst>
          </p:cNvPr>
          <p:cNvSpPr>
            <a:spLocks noGrp="1"/>
          </p:cNvSpPr>
          <p:nvPr>
            <p:ph type="dt" sz="half" idx="10"/>
          </p:nvPr>
        </p:nvSpPr>
        <p:spPr>
          <a:xfrm>
            <a:off x="3017838" y="30510163"/>
            <a:ext cx="9875837" cy="1752600"/>
          </a:xfrm>
          <a:prstGeom prst="rect">
            <a:avLst/>
          </a:prstGeom>
        </p:spPr>
        <p:txBody>
          <a:bodyPr/>
          <a:lstStyle/>
          <a:p>
            <a:fld id="{E6742D16-C783-8146-B876-9AF957091630}" type="datetimeFigureOut">
              <a:rPr lang="en-US" smtClean="0"/>
              <a:t>8/24/23</a:t>
            </a:fld>
            <a:endParaRPr lang="en-US"/>
          </a:p>
        </p:txBody>
      </p:sp>
      <p:sp>
        <p:nvSpPr>
          <p:cNvPr id="8" name="Footer Placeholder 7">
            <a:extLst>
              <a:ext uri="{FF2B5EF4-FFF2-40B4-BE49-F238E27FC236}">
                <a16:creationId xmlns:a16="http://schemas.microsoft.com/office/drawing/2014/main" id="{4F323293-6531-714B-F448-6495AA930633}"/>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783B7E6-1358-2911-D802-79E94F3382FC}"/>
              </a:ext>
            </a:extLst>
          </p:cNvPr>
          <p:cNvSpPr>
            <a:spLocks noGrp="1"/>
          </p:cNvSpPr>
          <p:nvPr>
            <p:ph type="sldNum" sz="quarter" idx="12"/>
          </p:nvPr>
        </p:nvSpPr>
        <p:spPr>
          <a:xfrm>
            <a:off x="30997525" y="30510163"/>
            <a:ext cx="9875838" cy="1752600"/>
          </a:xfrm>
          <a:prstGeom prst="rect">
            <a:avLst/>
          </a:prstGeom>
        </p:spPr>
        <p:txBody>
          <a:bodyPr/>
          <a:lstStyle/>
          <a:p>
            <a:fld id="{6CDAD60E-0286-9D49-925E-F81AE6B02462}" type="slidenum">
              <a:rPr lang="en-US" smtClean="0"/>
              <a:t>‹#›</a:t>
            </a:fld>
            <a:endParaRPr lang="en-US"/>
          </a:p>
        </p:txBody>
      </p:sp>
    </p:spTree>
    <p:extLst>
      <p:ext uri="{BB962C8B-B14F-4D97-AF65-F5344CB8AC3E}">
        <p14:creationId xmlns:p14="http://schemas.microsoft.com/office/powerpoint/2010/main" val="184966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3911-78A9-6D54-1168-1D93EB035602}"/>
              </a:ext>
            </a:extLst>
          </p:cNvPr>
          <p:cNvSpPr>
            <a:spLocks noGrp="1"/>
          </p:cNvSpPr>
          <p:nvPr>
            <p:ph type="title"/>
          </p:nvPr>
        </p:nvSpPr>
        <p:spPr>
          <a:xfrm>
            <a:off x="3017838" y="1752600"/>
            <a:ext cx="37855525" cy="63627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F8338AE-01D8-E1C0-18FE-4A5132DC6C37}"/>
              </a:ext>
            </a:extLst>
          </p:cNvPr>
          <p:cNvSpPr>
            <a:spLocks noGrp="1"/>
          </p:cNvSpPr>
          <p:nvPr>
            <p:ph type="dt" sz="half" idx="10"/>
          </p:nvPr>
        </p:nvSpPr>
        <p:spPr>
          <a:xfrm>
            <a:off x="3017838" y="30510163"/>
            <a:ext cx="9875837" cy="1752600"/>
          </a:xfrm>
          <a:prstGeom prst="rect">
            <a:avLst/>
          </a:prstGeom>
        </p:spPr>
        <p:txBody>
          <a:bodyPr/>
          <a:lstStyle/>
          <a:p>
            <a:fld id="{E6742D16-C783-8146-B876-9AF957091630}" type="datetimeFigureOut">
              <a:rPr lang="en-US" smtClean="0"/>
              <a:t>8/24/23</a:t>
            </a:fld>
            <a:endParaRPr lang="en-US"/>
          </a:p>
        </p:txBody>
      </p:sp>
      <p:sp>
        <p:nvSpPr>
          <p:cNvPr id="4" name="Footer Placeholder 3">
            <a:extLst>
              <a:ext uri="{FF2B5EF4-FFF2-40B4-BE49-F238E27FC236}">
                <a16:creationId xmlns:a16="http://schemas.microsoft.com/office/drawing/2014/main" id="{CF11E506-E3F1-AA6B-DCB3-101D9594B0F4}"/>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3176929-5262-2EEB-F1A4-02561204846D}"/>
              </a:ext>
            </a:extLst>
          </p:cNvPr>
          <p:cNvSpPr>
            <a:spLocks noGrp="1"/>
          </p:cNvSpPr>
          <p:nvPr>
            <p:ph type="sldNum" sz="quarter" idx="12"/>
          </p:nvPr>
        </p:nvSpPr>
        <p:spPr>
          <a:xfrm>
            <a:off x="30997525" y="30510163"/>
            <a:ext cx="9875838" cy="1752600"/>
          </a:xfrm>
          <a:prstGeom prst="rect">
            <a:avLst/>
          </a:prstGeom>
        </p:spPr>
        <p:txBody>
          <a:bodyPr/>
          <a:lstStyle/>
          <a:p>
            <a:fld id="{6CDAD60E-0286-9D49-925E-F81AE6B02462}" type="slidenum">
              <a:rPr lang="en-US" smtClean="0"/>
              <a:t>‹#›</a:t>
            </a:fld>
            <a:endParaRPr lang="en-US"/>
          </a:p>
        </p:txBody>
      </p:sp>
    </p:spTree>
    <p:extLst>
      <p:ext uri="{BB962C8B-B14F-4D97-AF65-F5344CB8AC3E}">
        <p14:creationId xmlns:p14="http://schemas.microsoft.com/office/powerpoint/2010/main" val="330639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13CB8-2C84-AC7C-837C-52857FF561E5}"/>
              </a:ext>
            </a:extLst>
          </p:cNvPr>
          <p:cNvSpPr>
            <a:spLocks noGrp="1"/>
          </p:cNvSpPr>
          <p:nvPr>
            <p:ph type="dt" sz="half" idx="10"/>
          </p:nvPr>
        </p:nvSpPr>
        <p:spPr>
          <a:xfrm>
            <a:off x="3017838" y="30510163"/>
            <a:ext cx="9875837" cy="1752600"/>
          </a:xfrm>
          <a:prstGeom prst="rect">
            <a:avLst/>
          </a:prstGeom>
        </p:spPr>
        <p:txBody>
          <a:bodyPr/>
          <a:lstStyle/>
          <a:p>
            <a:fld id="{E6742D16-C783-8146-B876-9AF957091630}" type="datetimeFigureOut">
              <a:rPr lang="en-US" smtClean="0"/>
              <a:t>8/24/23</a:t>
            </a:fld>
            <a:endParaRPr lang="en-US"/>
          </a:p>
        </p:txBody>
      </p:sp>
      <p:sp>
        <p:nvSpPr>
          <p:cNvPr id="3" name="Footer Placeholder 2">
            <a:extLst>
              <a:ext uri="{FF2B5EF4-FFF2-40B4-BE49-F238E27FC236}">
                <a16:creationId xmlns:a16="http://schemas.microsoft.com/office/drawing/2014/main" id="{7231E272-F767-A602-EACA-F96E3CE022E4}"/>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808B36-21A5-04C0-CF96-E760F782161F}"/>
              </a:ext>
            </a:extLst>
          </p:cNvPr>
          <p:cNvSpPr>
            <a:spLocks noGrp="1"/>
          </p:cNvSpPr>
          <p:nvPr>
            <p:ph type="sldNum" sz="quarter" idx="12"/>
          </p:nvPr>
        </p:nvSpPr>
        <p:spPr>
          <a:xfrm>
            <a:off x="30997525" y="30510163"/>
            <a:ext cx="9875838" cy="1752600"/>
          </a:xfrm>
          <a:prstGeom prst="rect">
            <a:avLst/>
          </a:prstGeom>
        </p:spPr>
        <p:txBody>
          <a:bodyPr/>
          <a:lstStyle/>
          <a:p>
            <a:fld id="{6CDAD60E-0286-9D49-925E-F81AE6B02462}" type="slidenum">
              <a:rPr lang="en-US" smtClean="0"/>
              <a:t>‹#›</a:t>
            </a:fld>
            <a:endParaRPr lang="en-US"/>
          </a:p>
        </p:txBody>
      </p:sp>
    </p:spTree>
    <p:extLst>
      <p:ext uri="{BB962C8B-B14F-4D97-AF65-F5344CB8AC3E}">
        <p14:creationId xmlns:p14="http://schemas.microsoft.com/office/powerpoint/2010/main" val="358702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CAEB-0D1E-7774-7E50-EE39242850D5}"/>
              </a:ext>
            </a:extLst>
          </p:cNvPr>
          <p:cNvSpPr>
            <a:spLocks noGrp="1"/>
          </p:cNvSpPr>
          <p:nvPr>
            <p:ph type="title"/>
          </p:nvPr>
        </p:nvSpPr>
        <p:spPr>
          <a:xfrm>
            <a:off x="3022600" y="2193925"/>
            <a:ext cx="14157325" cy="7681913"/>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1155FE-99DE-9979-94DB-4ACA43A30BC0}"/>
              </a:ext>
            </a:extLst>
          </p:cNvPr>
          <p:cNvSpPr>
            <a:spLocks noGrp="1"/>
          </p:cNvSpPr>
          <p:nvPr>
            <p:ph idx="1"/>
          </p:nvPr>
        </p:nvSpPr>
        <p:spPr>
          <a:xfrm>
            <a:off x="18659475" y="4740275"/>
            <a:ext cx="22220238" cy="233934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E782A9-286C-D6DD-AE50-E19F471807BE}"/>
              </a:ext>
            </a:extLst>
          </p:cNvPr>
          <p:cNvSpPr>
            <a:spLocks noGrp="1"/>
          </p:cNvSpPr>
          <p:nvPr>
            <p:ph type="body" sz="half" idx="2"/>
          </p:nvPr>
        </p:nvSpPr>
        <p:spPr>
          <a:xfrm>
            <a:off x="3022600" y="9875838"/>
            <a:ext cx="14157325" cy="1829593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6BEF03-C6EC-0042-1F34-3B3A94328D6C}"/>
              </a:ext>
            </a:extLst>
          </p:cNvPr>
          <p:cNvSpPr>
            <a:spLocks noGrp="1"/>
          </p:cNvSpPr>
          <p:nvPr>
            <p:ph type="dt" sz="half" idx="10"/>
          </p:nvPr>
        </p:nvSpPr>
        <p:spPr>
          <a:xfrm>
            <a:off x="3017838" y="30510163"/>
            <a:ext cx="9875837" cy="1752600"/>
          </a:xfrm>
          <a:prstGeom prst="rect">
            <a:avLst/>
          </a:prstGeom>
        </p:spPr>
        <p:txBody>
          <a:bodyPr/>
          <a:lstStyle/>
          <a:p>
            <a:fld id="{E6742D16-C783-8146-B876-9AF957091630}" type="datetimeFigureOut">
              <a:rPr lang="en-US" smtClean="0"/>
              <a:t>8/24/23</a:t>
            </a:fld>
            <a:endParaRPr lang="en-US"/>
          </a:p>
        </p:txBody>
      </p:sp>
      <p:sp>
        <p:nvSpPr>
          <p:cNvPr id="6" name="Footer Placeholder 5">
            <a:extLst>
              <a:ext uri="{FF2B5EF4-FFF2-40B4-BE49-F238E27FC236}">
                <a16:creationId xmlns:a16="http://schemas.microsoft.com/office/drawing/2014/main" id="{16D19CE5-1C65-46C7-5AEE-FC13B498A69C}"/>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990A28-3FF1-0E60-3A22-F143FF8545E4}"/>
              </a:ext>
            </a:extLst>
          </p:cNvPr>
          <p:cNvSpPr>
            <a:spLocks noGrp="1"/>
          </p:cNvSpPr>
          <p:nvPr>
            <p:ph type="sldNum" sz="quarter" idx="12"/>
          </p:nvPr>
        </p:nvSpPr>
        <p:spPr>
          <a:xfrm>
            <a:off x="30997525" y="30510163"/>
            <a:ext cx="9875838" cy="1752600"/>
          </a:xfrm>
          <a:prstGeom prst="rect">
            <a:avLst/>
          </a:prstGeom>
        </p:spPr>
        <p:txBody>
          <a:bodyPr/>
          <a:lstStyle/>
          <a:p>
            <a:fld id="{6CDAD60E-0286-9D49-925E-F81AE6B02462}" type="slidenum">
              <a:rPr lang="en-US" smtClean="0"/>
              <a:t>‹#›</a:t>
            </a:fld>
            <a:endParaRPr lang="en-US"/>
          </a:p>
        </p:txBody>
      </p:sp>
    </p:spTree>
    <p:extLst>
      <p:ext uri="{BB962C8B-B14F-4D97-AF65-F5344CB8AC3E}">
        <p14:creationId xmlns:p14="http://schemas.microsoft.com/office/powerpoint/2010/main" val="336171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90F2-9289-4B22-8FB0-6450F6CC804E}"/>
              </a:ext>
            </a:extLst>
          </p:cNvPr>
          <p:cNvSpPr>
            <a:spLocks noGrp="1"/>
          </p:cNvSpPr>
          <p:nvPr>
            <p:ph type="title"/>
          </p:nvPr>
        </p:nvSpPr>
        <p:spPr>
          <a:xfrm>
            <a:off x="3022600" y="2193925"/>
            <a:ext cx="14157325" cy="7681913"/>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180E3-C782-AF2C-F6C2-D45F8DB9F4A4}"/>
              </a:ext>
            </a:extLst>
          </p:cNvPr>
          <p:cNvSpPr>
            <a:spLocks noGrp="1"/>
          </p:cNvSpPr>
          <p:nvPr>
            <p:ph type="pic" idx="1"/>
          </p:nvPr>
        </p:nvSpPr>
        <p:spPr>
          <a:xfrm>
            <a:off x="18659475" y="4740275"/>
            <a:ext cx="22220238" cy="2339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C3CD6E-411E-3563-EF97-014337ED00D5}"/>
              </a:ext>
            </a:extLst>
          </p:cNvPr>
          <p:cNvSpPr>
            <a:spLocks noGrp="1"/>
          </p:cNvSpPr>
          <p:nvPr>
            <p:ph type="body" sz="half" idx="2"/>
          </p:nvPr>
        </p:nvSpPr>
        <p:spPr>
          <a:xfrm>
            <a:off x="3022600" y="9875838"/>
            <a:ext cx="14157325" cy="1829593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66B7A0-AD20-7644-5122-51AD97C7B17C}"/>
              </a:ext>
            </a:extLst>
          </p:cNvPr>
          <p:cNvSpPr>
            <a:spLocks noGrp="1"/>
          </p:cNvSpPr>
          <p:nvPr>
            <p:ph type="dt" sz="half" idx="10"/>
          </p:nvPr>
        </p:nvSpPr>
        <p:spPr>
          <a:xfrm>
            <a:off x="3017838" y="30510163"/>
            <a:ext cx="9875837" cy="1752600"/>
          </a:xfrm>
          <a:prstGeom prst="rect">
            <a:avLst/>
          </a:prstGeom>
        </p:spPr>
        <p:txBody>
          <a:bodyPr/>
          <a:lstStyle/>
          <a:p>
            <a:fld id="{E6742D16-C783-8146-B876-9AF957091630}" type="datetimeFigureOut">
              <a:rPr lang="en-US" smtClean="0"/>
              <a:t>8/24/23</a:t>
            </a:fld>
            <a:endParaRPr lang="en-US"/>
          </a:p>
        </p:txBody>
      </p:sp>
      <p:sp>
        <p:nvSpPr>
          <p:cNvPr id="6" name="Footer Placeholder 5">
            <a:extLst>
              <a:ext uri="{FF2B5EF4-FFF2-40B4-BE49-F238E27FC236}">
                <a16:creationId xmlns:a16="http://schemas.microsoft.com/office/drawing/2014/main" id="{899AED93-E74B-8AC0-4B21-A986593C9379}"/>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9813C9-933E-0C62-B363-FAA38DA56875}"/>
              </a:ext>
            </a:extLst>
          </p:cNvPr>
          <p:cNvSpPr>
            <a:spLocks noGrp="1"/>
          </p:cNvSpPr>
          <p:nvPr>
            <p:ph type="sldNum" sz="quarter" idx="12"/>
          </p:nvPr>
        </p:nvSpPr>
        <p:spPr>
          <a:xfrm>
            <a:off x="30997525" y="30510163"/>
            <a:ext cx="9875838" cy="1752600"/>
          </a:xfrm>
          <a:prstGeom prst="rect">
            <a:avLst/>
          </a:prstGeom>
        </p:spPr>
        <p:txBody>
          <a:bodyPr/>
          <a:lstStyle/>
          <a:p>
            <a:fld id="{6CDAD60E-0286-9D49-925E-F81AE6B02462}" type="slidenum">
              <a:rPr lang="en-US" smtClean="0"/>
              <a:t>‹#›</a:t>
            </a:fld>
            <a:endParaRPr lang="en-US"/>
          </a:p>
        </p:txBody>
      </p:sp>
    </p:spTree>
    <p:extLst>
      <p:ext uri="{BB962C8B-B14F-4D97-AF65-F5344CB8AC3E}">
        <p14:creationId xmlns:p14="http://schemas.microsoft.com/office/powerpoint/2010/main" val="88269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090F-24DE-E43E-A623-9A235FDCF682}"/>
              </a:ext>
            </a:extLst>
          </p:cNvPr>
          <p:cNvSpPr>
            <a:spLocks noGrp="1"/>
          </p:cNvSpPr>
          <p:nvPr>
            <p:ph type="title"/>
          </p:nvPr>
        </p:nvSpPr>
        <p:spPr>
          <a:xfrm>
            <a:off x="3017838" y="1752600"/>
            <a:ext cx="37855525" cy="636270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F71106-4D25-A43E-33BB-FE99BE200F4B}"/>
              </a:ext>
            </a:extLst>
          </p:cNvPr>
          <p:cNvSpPr>
            <a:spLocks noGrp="1"/>
          </p:cNvSpPr>
          <p:nvPr>
            <p:ph type="body" orient="vert" idx="1"/>
          </p:nvPr>
        </p:nvSpPr>
        <p:spPr>
          <a:xfrm>
            <a:off x="3017838" y="8763000"/>
            <a:ext cx="37855525" cy="208867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E7066D-62F5-79C7-227E-17DC5659DF0A}"/>
              </a:ext>
            </a:extLst>
          </p:cNvPr>
          <p:cNvSpPr>
            <a:spLocks noGrp="1"/>
          </p:cNvSpPr>
          <p:nvPr>
            <p:ph type="dt" sz="half" idx="10"/>
          </p:nvPr>
        </p:nvSpPr>
        <p:spPr>
          <a:xfrm>
            <a:off x="3017838" y="30510163"/>
            <a:ext cx="9875837" cy="1752600"/>
          </a:xfrm>
          <a:prstGeom prst="rect">
            <a:avLst/>
          </a:prstGeom>
        </p:spPr>
        <p:txBody>
          <a:bodyPr/>
          <a:lstStyle/>
          <a:p>
            <a:fld id="{E6742D16-C783-8146-B876-9AF957091630}" type="datetimeFigureOut">
              <a:rPr lang="en-US" smtClean="0"/>
              <a:t>8/24/23</a:t>
            </a:fld>
            <a:endParaRPr lang="en-US"/>
          </a:p>
        </p:txBody>
      </p:sp>
      <p:sp>
        <p:nvSpPr>
          <p:cNvPr id="5" name="Footer Placeholder 4">
            <a:extLst>
              <a:ext uri="{FF2B5EF4-FFF2-40B4-BE49-F238E27FC236}">
                <a16:creationId xmlns:a16="http://schemas.microsoft.com/office/drawing/2014/main" id="{4DADA447-BF38-BC7E-2874-D63DCDE3FDAA}"/>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375C24-C853-14D9-7FCF-C421EF6D50CE}"/>
              </a:ext>
            </a:extLst>
          </p:cNvPr>
          <p:cNvSpPr>
            <a:spLocks noGrp="1"/>
          </p:cNvSpPr>
          <p:nvPr>
            <p:ph type="sldNum" sz="quarter" idx="12"/>
          </p:nvPr>
        </p:nvSpPr>
        <p:spPr>
          <a:xfrm>
            <a:off x="30997525" y="30510163"/>
            <a:ext cx="9875838" cy="1752600"/>
          </a:xfrm>
          <a:prstGeom prst="rect">
            <a:avLst/>
          </a:prstGeom>
        </p:spPr>
        <p:txBody>
          <a:bodyPr/>
          <a:lstStyle/>
          <a:p>
            <a:fld id="{6CDAD60E-0286-9D49-925E-F81AE6B02462}" type="slidenum">
              <a:rPr lang="en-US" smtClean="0"/>
              <a:t>‹#›</a:t>
            </a:fld>
            <a:endParaRPr lang="en-US"/>
          </a:p>
        </p:txBody>
      </p:sp>
    </p:spTree>
    <p:extLst>
      <p:ext uri="{BB962C8B-B14F-4D97-AF65-F5344CB8AC3E}">
        <p14:creationId xmlns:p14="http://schemas.microsoft.com/office/powerpoint/2010/main" val="961035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Instructions">
            <a:extLst>
              <a:ext uri="{FF2B5EF4-FFF2-40B4-BE49-F238E27FC236}">
                <a16:creationId xmlns:a16="http://schemas.microsoft.com/office/drawing/2014/main" id="{9CDAB996-7BBE-7905-517D-08AC5E51B8B4}"/>
              </a:ext>
            </a:extLst>
          </p:cNvPr>
          <p:cNvSpPr/>
          <p:nvPr userDrawn="1"/>
        </p:nvSpPr>
        <p:spPr>
          <a:xfrm>
            <a:off x="-10515600" y="0"/>
            <a:ext cx="96012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1421" tIns="171421" rIns="171421" bIns="171421"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a:solidFill>
                  <a:srgbClr val="7F7F7F"/>
                </a:solidFill>
                <a:latin typeface="Calibri" pitchFamily="34" charset="0"/>
                <a:cs typeface="Calibri" panose="020F0502020204030204" pitchFamily="34" charset="0"/>
              </a:rPr>
              <a:t>Poster Print Size:</a:t>
            </a:r>
            <a:endParaRPr sz="7200" dirty="0">
              <a:solidFill>
                <a:srgbClr val="7F7F7F"/>
              </a:solidFill>
              <a:latin typeface="Calibri" pitchFamily="34" charset="0"/>
              <a:cs typeface="Calibri" panose="020F0502020204030204" pitchFamily="34" charset="0"/>
            </a:endParaRPr>
          </a:p>
          <a:p>
            <a:pPr lvl="0">
              <a:spcBef>
                <a:spcPts val="0"/>
              </a:spcBef>
              <a:spcAft>
                <a:spcPts val="1800"/>
              </a:spcAft>
            </a:pPr>
            <a:r>
              <a:rPr lang="en-US" sz="4900" dirty="0">
                <a:solidFill>
                  <a:srgbClr val="7F7F7F"/>
                </a:solidFill>
                <a:latin typeface="Calibri" pitchFamily="34" charset="0"/>
                <a:cs typeface="Calibri" panose="020F0502020204030204" pitchFamily="34" charset="0"/>
              </a:rPr>
              <a:t>This poster template is 36” high by 48” wide. It can be used to print any poster with a 3:4 aspect ratio.</a:t>
            </a:r>
          </a:p>
          <a:p>
            <a:pPr lvl="0">
              <a:spcBef>
                <a:spcPts val="0"/>
              </a:spcBef>
              <a:spcAft>
                <a:spcPts val="1800"/>
              </a:spcAft>
            </a:pPr>
            <a:br>
              <a:rPr lang="en-US" sz="7200" dirty="0">
                <a:solidFill>
                  <a:srgbClr val="7F7F7F"/>
                </a:solidFill>
                <a:latin typeface="Calibri" pitchFamily="34" charset="0"/>
                <a:cs typeface="Calibri" panose="020F0502020204030204" pitchFamily="34" charset="0"/>
              </a:rPr>
            </a:br>
            <a:r>
              <a:rPr lang="en-US" sz="7200" dirty="0">
                <a:solidFill>
                  <a:srgbClr val="7F7F7F"/>
                </a:solidFill>
                <a:latin typeface="Calibri" pitchFamily="34" charset="0"/>
                <a:cs typeface="Calibri" panose="020F0502020204030204" pitchFamily="34" charset="0"/>
              </a:rPr>
              <a:t>Placeholders</a:t>
            </a:r>
            <a:r>
              <a:rPr sz="7200" dirty="0">
                <a:solidFill>
                  <a:srgbClr val="7F7F7F"/>
                </a:solidFill>
                <a:latin typeface="Calibri" pitchFamily="34" charset="0"/>
                <a:cs typeface="Calibri" panose="020F0502020204030204" pitchFamily="34" charset="0"/>
              </a:rPr>
              <a:t>:</a:t>
            </a:r>
          </a:p>
          <a:p>
            <a:pPr lvl="0">
              <a:spcBef>
                <a:spcPts val="0"/>
              </a:spcBef>
              <a:spcAft>
                <a:spcPts val="1800"/>
              </a:spcAft>
            </a:pPr>
            <a:r>
              <a:rPr sz="4900" dirty="0">
                <a:solidFill>
                  <a:srgbClr val="7F7F7F"/>
                </a:solidFill>
                <a:latin typeface="Calibri" pitchFamily="34" charset="0"/>
                <a:cs typeface="Calibri" panose="020F0502020204030204" pitchFamily="34" charset="0"/>
              </a:rPr>
              <a:t>The </a:t>
            </a:r>
            <a:r>
              <a:rPr lang="en-US" sz="4900" dirty="0">
                <a:solidFill>
                  <a:srgbClr val="7F7F7F"/>
                </a:solidFill>
                <a:latin typeface="Calibri" pitchFamily="34" charset="0"/>
                <a:cs typeface="Calibri" panose="020F0502020204030204" pitchFamily="34" charset="0"/>
              </a:rPr>
              <a:t>various elements included</a:t>
            </a:r>
            <a:r>
              <a:rPr sz="4900" dirty="0">
                <a:solidFill>
                  <a:srgbClr val="7F7F7F"/>
                </a:solidFill>
                <a:latin typeface="Calibri" pitchFamily="34" charset="0"/>
                <a:cs typeface="Calibri" panose="020F0502020204030204" pitchFamily="34" charset="0"/>
              </a:rPr>
              <a:t> in this </a:t>
            </a:r>
            <a:r>
              <a:rPr lang="en-US" sz="4900" dirty="0">
                <a:solidFill>
                  <a:srgbClr val="7F7F7F"/>
                </a:solidFill>
                <a:latin typeface="Calibri" pitchFamily="34" charset="0"/>
                <a:cs typeface="Calibri" panose="020F0502020204030204" pitchFamily="34" charset="0"/>
              </a:rPr>
              <a:t>poster are ones</a:t>
            </a:r>
            <a:r>
              <a:rPr lang="en-US" sz="4900" baseline="0" dirty="0">
                <a:solidFill>
                  <a:srgbClr val="7F7F7F"/>
                </a:solidFill>
                <a:latin typeface="Calibri" pitchFamily="34" charset="0"/>
                <a:cs typeface="Calibri" panose="020F0502020204030204" pitchFamily="34" charset="0"/>
              </a:rPr>
              <a:t> we often see in medical, research, and scientific posters.</a:t>
            </a:r>
            <a:r>
              <a:rPr sz="4900" dirty="0">
                <a:solidFill>
                  <a:srgbClr val="7F7F7F"/>
                </a:solidFill>
                <a:latin typeface="Calibri" pitchFamily="34" charset="0"/>
                <a:cs typeface="Calibri" panose="020F0502020204030204" pitchFamily="34" charset="0"/>
              </a:rPr>
              <a:t> </a:t>
            </a:r>
            <a:r>
              <a:rPr lang="en-US" sz="4900" dirty="0">
                <a:solidFill>
                  <a:srgbClr val="7F7F7F"/>
                </a:solidFill>
                <a:latin typeface="Calibri" pitchFamily="34" charset="0"/>
                <a:cs typeface="Calibri" panose="020F0502020204030204" pitchFamily="34" charset="0"/>
              </a:rPr>
              <a:t>Feel</a:t>
            </a:r>
            <a:r>
              <a:rPr lang="en-US" sz="4900"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800"/>
              </a:spcAft>
            </a:pPr>
            <a:br>
              <a:rPr lang="en-US" sz="7200" dirty="0">
                <a:solidFill>
                  <a:srgbClr val="7F7F7F"/>
                </a:solidFill>
                <a:latin typeface="Calibri" pitchFamily="34" charset="0"/>
                <a:cs typeface="Calibri" panose="020F0502020204030204" pitchFamily="34" charset="0"/>
              </a:rPr>
            </a:br>
            <a:r>
              <a:rPr lang="en-US" sz="7200" dirty="0">
                <a:solidFill>
                  <a:srgbClr val="7F7F7F"/>
                </a:solidFill>
                <a:latin typeface="Calibri" pitchFamily="34" charset="0"/>
                <a:cs typeface="Calibri" panose="020F0502020204030204" pitchFamily="34" charset="0"/>
              </a:rPr>
              <a:t>Image</a:t>
            </a:r>
            <a:r>
              <a:rPr lang="en-US" sz="7200" baseline="0" dirty="0">
                <a:solidFill>
                  <a:srgbClr val="7F7F7F"/>
                </a:solidFill>
                <a:latin typeface="Calibri" pitchFamily="34" charset="0"/>
                <a:cs typeface="Calibri" panose="020F0502020204030204" pitchFamily="34" charset="0"/>
              </a:rPr>
              <a:t> Quality</a:t>
            </a:r>
            <a:r>
              <a:rPr lang="en-US" sz="7200" dirty="0">
                <a:solidFill>
                  <a:srgbClr val="7F7F7F"/>
                </a:solidFill>
                <a:latin typeface="Calibri" pitchFamily="34" charset="0"/>
                <a:cs typeface="Calibri" panose="020F0502020204030204" pitchFamily="34" charset="0"/>
              </a:rPr>
              <a:t>:</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You can place digital photos or logo art in your poster file by selecting the </a:t>
            </a:r>
            <a:r>
              <a:rPr lang="en-US" sz="4900" b="1" dirty="0">
                <a:solidFill>
                  <a:srgbClr val="7F7F7F"/>
                </a:solidFill>
                <a:latin typeface="Calibri" pitchFamily="34" charset="0"/>
                <a:cs typeface="Calibri" panose="020F0502020204030204" pitchFamily="34" charset="0"/>
              </a:rPr>
              <a:t>Insert &gt; Picture</a:t>
            </a:r>
            <a:r>
              <a:rPr lang="en-US" sz="4900"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4900" b="1" dirty="0">
                <a:solidFill>
                  <a:srgbClr val="7F7F7F"/>
                </a:solidFill>
                <a:latin typeface="Calibri" pitchFamily="34" charset="0"/>
                <a:cs typeface="Calibri" panose="020F0502020204030204" pitchFamily="34" charset="0"/>
              </a:rPr>
              <a:t>150-300 pixels per inch in their final printed size</a:t>
            </a:r>
            <a:r>
              <a:rPr lang="en-US" sz="4900" dirty="0">
                <a:solidFill>
                  <a:srgbClr val="7F7F7F"/>
                </a:solidFill>
                <a:latin typeface="Calibri" pitchFamily="34" charset="0"/>
                <a:cs typeface="Calibri" panose="020F0502020204030204" pitchFamily="34" charset="0"/>
              </a:rPr>
              <a:t>.  Resize images proportionally by holding down the SHIFT key and dragging one of the white corner handles (dots). For a professional-looking poster, do not distort your images by stretching them disproportionally. </a:t>
            </a:r>
            <a:br>
              <a:rPr lang="en-US" sz="4900" dirty="0">
                <a:solidFill>
                  <a:srgbClr val="7F7F7F"/>
                </a:solidFill>
                <a:latin typeface="Calibri" pitchFamily="34" charset="0"/>
                <a:cs typeface="Calibri" panose="020F0502020204030204" pitchFamily="34" charset="0"/>
              </a:rPr>
            </a:br>
            <a:br>
              <a:rPr lang="en-US" sz="4900" dirty="0">
                <a:solidFill>
                  <a:srgbClr val="7F7F7F"/>
                </a:solidFill>
                <a:latin typeface="Calibri" pitchFamily="34" charset="0"/>
                <a:cs typeface="Calibri" panose="020F0502020204030204" pitchFamily="34" charset="0"/>
              </a:rPr>
            </a:br>
            <a:r>
              <a:rPr lang="en-US" sz="4900" dirty="0">
                <a:solidFill>
                  <a:srgbClr val="7F7F7F"/>
                </a:solidFill>
                <a:latin typeface="Calibri" pitchFamily="34" charset="0"/>
                <a:cs typeface="Calibri" panose="020F0502020204030204" pitchFamily="34" charset="0"/>
              </a:rPr>
              <a:t>Please note that graphics from websites typically are only 72dpi and not suitable for printing.</a:t>
            </a:r>
          </a:p>
          <a:p>
            <a:pPr lvl="0" algn="ctr">
              <a:spcBef>
                <a:spcPts val="0"/>
              </a:spcBef>
              <a:spcAft>
                <a:spcPts val="1800"/>
              </a:spcAft>
            </a:pPr>
            <a:br>
              <a:rPr lang="en-US" sz="3600" dirty="0">
                <a:solidFill>
                  <a:srgbClr val="7F7F7F"/>
                </a:solidFill>
                <a:latin typeface="Calibri" pitchFamily="34" charset="0"/>
                <a:cs typeface="Calibri" panose="020F0502020204030204" pitchFamily="34" charset="0"/>
              </a:rPr>
            </a:br>
            <a:r>
              <a:rPr lang="en-US" sz="3600" dirty="0">
                <a:solidFill>
                  <a:srgbClr val="7F7F7F"/>
                </a:solidFill>
                <a:latin typeface="Calibri" pitchFamily="34" charset="0"/>
                <a:cs typeface="Calibri" panose="020F0502020204030204" pitchFamily="34" charset="0"/>
              </a:rPr>
              <a:t>[This sidebar area does not print.]</a:t>
            </a:r>
          </a:p>
        </p:txBody>
      </p:sp>
      <p:sp>
        <p:nvSpPr>
          <p:cNvPr id="9" name="Instructions">
            <a:extLst>
              <a:ext uri="{FF2B5EF4-FFF2-40B4-BE49-F238E27FC236}">
                <a16:creationId xmlns:a16="http://schemas.microsoft.com/office/drawing/2014/main" id="{3DBDEED1-4EC2-BCF7-2774-96748D54B476}"/>
              </a:ext>
            </a:extLst>
          </p:cNvPr>
          <p:cNvSpPr/>
          <p:nvPr userDrawn="1"/>
        </p:nvSpPr>
        <p:spPr>
          <a:xfrm>
            <a:off x="44805600" y="0"/>
            <a:ext cx="96012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marL="0" marR="0" lvl="0" indent="0" algn="l" defTabSz="3686861" rtl="0" eaLnBrk="1" fontAlgn="auto" latinLnBrk="0" hangingPunct="1">
              <a:lnSpc>
                <a:spcPct val="100000"/>
              </a:lnSpc>
              <a:spcBef>
                <a:spcPts val="0"/>
              </a:spcBef>
              <a:spcAft>
                <a:spcPts val="1800"/>
              </a:spcAft>
              <a:buClrTx/>
              <a:buSzTx/>
              <a:buFontTx/>
              <a:buNone/>
              <a:tabLst/>
              <a:defRPr/>
            </a:pPr>
            <a:r>
              <a:rPr lang="en-US" sz="7200" dirty="0">
                <a:solidFill>
                  <a:srgbClr val="7F7F7F"/>
                </a:solidFill>
                <a:latin typeface="Calibri" pitchFamily="34" charset="0"/>
                <a:cs typeface="Calibri" panose="020F0502020204030204" pitchFamily="34" charset="0"/>
              </a:rPr>
              <a:t>How to Zoom In:</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a:t>
            </a:r>
            <a:br>
              <a:rPr lang="en-US" sz="4900" dirty="0">
                <a:solidFill>
                  <a:srgbClr val="7F7F7F"/>
                </a:solidFill>
                <a:latin typeface="Calibri" pitchFamily="34" charset="0"/>
                <a:cs typeface="Calibri" panose="020F0502020204030204" pitchFamily="34" charset="0"/>
              </a:rPr>
            </a:br>
            <a:br>
              <a:rPr lang="en-US" sz="4900" dirty="0">
                <a:solidFill>
                  <a:srgbClr val="7F7F7F"/>
                </a:solidFill>
                <a:latin typeface="Calibri" pitchFamily="34" charset="0"/>
                <a:cs typeface="Calibri" panose="020F0502020204030204" pitchFamily="34" charset="0"/>
              </a:rPr>
            </a:br>
            <a:r>
              <a:rPr lang="en-US" sz="4900" dirty="0">
                <a:solidFill>
                  <a:schemeClr val="bg1">
                    <a:lumMod val="50000"/>
                  </a:schemeClr>
                </a:solidFill>
                <a:latin typeface="Calibri" pitchFamily="34" charset="0"/>
                <a:cs typeface="Calibri" panose="020F0502020204030204" pitchFamily="34" charset="0"/>
              </a:rPr>
              <a:t>Use the PowerPoint zoom tool to adjust the screen magnification to view comfortably. PowerPoint provides 2 ways to zoom:  1. On the top menu bar click on the VIEW tab and then click on ZOOM. Choose the zoom percentage that works best for you.  2. For better zoom flexibility, use the zoom slider at the bottom right of the window. </a:t>
            </a:r>
          </a:p>
          <a:p>
            <a:pPr lvl="0" algn="ctr">
              <a:spcBef>
                <a:spcPts val="0"/>
              </a:spcBef>
              <a:spcAft>
                <a:spcPts val="1800"/>
              </a:spcAft>
            </a:pPr>
            <a:br>
              <a:rPr lang="en-US" sz="3600" dirty="0">
                <a:solidFill>
                  <a:schemeClr val="bg1">
                    <a:lumMod val="50000"/>
                  </a:schemeClr>
                </a:solidFill>
                <a:latin typeface="Calibri" pitchFamily="34" charset="0"/>
                <a:cs typeface="Calibri" panose="020F0502020204030204" pitchFamily="34" charset="0"/>
              </a:rPr>
            </a:br>
            <a:r>
              <a:rPr lang="en-US" sz="3600" dirty="0">
                <a:solidFill>
                  <a:schemeClr val="bg1">
                    <a:lumMod val="50000"/>
                  </a:schemeClr>
                </a:solidFill>
                <a:latin typeface="Calibri" pitchFamily="34" charset="0"/>
                <a:cs typeface="Calibri" panose="020F0502020204030204" pitchFamily="34" charset="0"/>
              </a:rPr>
              <a:t>[This sidebar area does not print.]</a:t>
            </a:r>
          </a:p>
        </p:txBody>
      </p:sp>
    </p:spTree>
    <p:extLst>
      <p:ext uri="{BB962C8B-B14F-4D97-AF65-F5344CB8AC3E}">
        <p14:creationId xmlns:p14="http://schemas.microsoft.com/office/powerpoint/2010/main" val="38821597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6.png"/><Relationship Id="rId21" Type="http://schemas.openxmlformats.org/officeDocument/2006/relationships/image" Target="../media/image22.png"/><Relationship Id="rId7" Type="http://schemas.openxmlformats.org/officeDocument/2006/relationships/image" Target="../media/image10.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5.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2.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A13886-28EA-A13A-8DF6-91AE884DD896}"/>
              </a:ext>
            </a:extLst>
          </p:cNvPr>
          <p:cNvSpPr/>
          <p:nvPr/>
        </p:nvSpPr>
        <p:spPr>
          <a:xfrm>
            <a:off x="0" y="0"/>
            <a:ext cx="43891200" cy="67318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90A0E1-F865-C138-2D76-768E6AF7BCB7}"/>
              </a:ext>
            </a:extLst>
          </p:cNvPr>
          <p:cNvPicPr>
            <a:picLocks noChangeAspect="1"/>
          </p:cNvPicPr>
          <p:nvPr/>
        </p:nvPicPr>
        <p:blipFill>
          <a:blip r:embed="rId2"/>
          <a:stretch>
            <a:fillRect/>
          </a:stretch>
        </p:blipFill>
        <p:spPr>
          <a:xfrm>
            <a:off x="1306287" y="0"/>
            <a:ext cx="3557853" cy="4803101"/>
          </a:xfrm>
          <a:prstGeom prst="rect">
            <a:avLst/>
          </a:prstGeom>
        </p:spPr>
      </p:pic>
      <p:sp>
        <p:nvSpPr>
          <p:cNvPr id="8" name="TextBox 7">
            <a:extLst>
              <a:ext uri="{FF2B5EF4-FFF2-40B4-BE49-F238E27FC236}">
                <a16:creationId xmlns:a16="http://schemas.microsoft.com/office/drawing/2014/main" id="{575A645E-5300-E21E-D101-4D4647C6EEEE}"/>
              </a:ext>
            </a:extLst>
          </p:cNvPr>
          <p:cNvSpPr txBox="1"/>
          <p:nvPr/>
        </p:nvSpPr>
        <p:spPr>
          <a:xfrm>
            <a:off x="5985637" y="939071"/>
            <a:ext cx="36250933" cy="2554545"/>
          </a:xfrm>
          <a:prstGeom prst="rect">
            <a:avLst/>
          </a:prstGeom>
          <a:noFill/>
        </p:spPr>
        <p:txBody>
          <a:bodyPr wrap="square" rtlCol="0">
            <a:spAutoFit/>
          </a:bodyPr>
          <a:lstStyle/>
          <a:p>
            <a:pPr fontAlgn="auto">
              <a:spcBef>
                <a:spcPts val="0"/>
              </a:spcBef>
              <a:spcAft>
                <a:spcPts val="0"/>
              </a:spcAft>
              <a:buClr>
                <a:srgbClr val="000000"/>
              </a:buClr>
              <a:buFont typeface="Arial"/>
              <a:buNone/>
            </a:pPr>
            <a:r>
              <a:rPr lang="en-US" sz="8000" b="1" kern="0" cap="all" dirty="0">
                <a:solidFill>
                  <a:srgbClr val="FFCC00"/>
                </a:solidFill>
                <a:latin typeface="Arial"/>
                <a:cs typeface="Arial"/>
                <a:sym typeface="Arial"/>
              </a:rPr>
              <a:t>THIS IS MY TITLE PLEASE FUND OUR RESEARCH HIGH IMPACT JOURNALS BECAUSE WE’VE SAVED THE WORLD</a:t>
            </a:r>
          </a:p>
        </p:txBody>
      </p:sp>
      <p:sp>
        <p:nvSpPr>
          <p:cNvPr id="9" name="TextBox 8">
            <a:extLst>
              <a:ext uri="{FF2B5EF4-FFF2-40B4-BE49-F238E27FC236}">
                <a16:creationId xmlns:a16="http://schemas.microsoft.com/office/drawing/2014/main" id="{19422AE4-60B8-2EEB-A0AB-32F337A39165}"/>
              </a:ext>
            </a:extLst>
          </p:cNvPr>
          <p:cNvSpPr txBox="1"/>
          <p:nvPr/>
        </p:nvSpPr>
        <p:spPr>
          <a:xfrm>
            <a:off x="5985637" y="3818708"/>
            <a:ext cx="36250933" cy="1631216"/>
          </a:xfrm>
          <a:prstGeom prst="rect">
            <a:avLst/>
          </a:prstGeom>
          <a:noFill/>
        </p:spPr>
        <p:txBody>
          <a:bodyPr wrap="square" rtlCol="0">
            <a:spAutoFit/>
          </a:bodyPr>
          <a:lstStyle/>
          <a:p>
            <a:pPr fontAlgn="auto">
              <a:spcBef>
                <a:spcPts val="0"/>
              </a:spcBef>
              <a:spcAft>
                <a:spcPts val="0"/>
              </a:spcAft>
              <a:buClr>
                <a:srgbClr val="000000"/>
              </a:buClr>
              <a:buFont typeface="Arial"/>
              <a:buNone/>
            </a:pPr>
            <a:r>
              <a:rPr lang="en-US" sz="5000" kern="0" dirty="0">
                <a:solidFill>
                  <a:srgbClr val="FFFFFF"/>
                </a:solidFill>
                <a:latin typeface="Arial"/>
                <a:cs typeface="Arial"/>
                <a:sym typeface="Arial"/>
              </a:rPr>
              <a:t>Did the majority of the work</a:t>
            </a:r>
            <a:r>
              <a:rPr lang="en-US" sz="5000" kern="0" dirty="0">
                <a:solidFill>
                  <a:srgbClr val="FFFFFF"/>
                </a:solidFill>
                <a:latin typeface="Arial"/>
                <a:ea typeface="Arial"/>
                <a:cs typeface="Arial"/>
                <a:sym typeface="Arial"/>
              </a:rPr>
              <a:t>, Partner in crime, Good friend, </a:t>
            </a:r>
            <a:r>
              <a:rPr lang="en-US" sz="5000" kern="0" dirty="0">
                <a:solidFill>
                  <a:srgbClr val="FFFFFF"/>
                </a:solidFill>
                <a:latin typeface="Arial"/>
                <a:cs typeface="Arial"/>
                <a:sym typeface="Arial"/>
              </a:rPr>
              <a:t>Undergrad</a:t>
            </a:r>
            <a:r>
              <a:rPr lang="en-US" sz="5000" kern="0" dirty="0">
                <a:solidFill>
                  <a:srgbClr val="FFFFFF"/>
                </a:solidFill>
                <a:latin typeface="Arial"/>
                <a:ea typeface="Arial"/>
                <a:cs typeface="Arial"/>
                <a:sym typeface="Arial"/>
              </a:rPr>
              <a:t>, PI</a:t>
            </a:r>
            <a:endParaRPr lang="en-US" sz="5000" kern="0" dirty="0">
              <a:solidFill>
                <a:srgbClr val="000000"/>
              </a:solidFill>
              <a:latin typeface="Arial"/>
              <a:cs typeface="Arial"/>
              <a:sym typeface="Arial"/>
            </a:endParaRPr>
          </a:p>
          <a:p>
            <a:pPr fontAlgn="auto">
              <a:spcBef>
                <a:spcPts val="0"/>
              </a:spcBef>
              <a:spcAft>
                <a:spcPts val="0"/>
              </a:spcAft>
              <a:buClr>
                <a:srgbClr val="000000"/>
              </a:buClr>
              <a:buFont typeface="Arial"/>
              <a:buNone/>
            </a:pPr>
            <a:r>
              <a:rPr lang="en-US" sz="5000" kern="0" dirty="0">
                <a:solidFill>
                  <a:srgbClr val="FFFFFF"/>
                </a:solidFill>
                <a:latin typeface="Arial"/>
                <a:ea typeface="Arial"/>
                <a:cs typeface="Arial"/>
                <a:sym typeface="Arial"/>
              </a:rPr>
              <a:t>Lab Name, School of Kinesiology and Physical Therapy, University of Central Florida</a:t>
            </a:r>
            <a:endParaRPr lang="en-US" sz="5000" kern="0" dirty="0">
              <a:solidFill>
                <a:srgbClr val="000000"/>
              </a:solidFill>
              <a:latin typeface="Arial"/>
              <a:cs typeface="Arial"/>
              <a:sym typeface="Arial"/>
            </a:endParaRPr>
          </a:p>
        </p:txBody>
      </p:sp>
      <p:sp>
        <p:nvSpPr>
          <p:cNvPr id="11" name="Rectangle 10">
            <a:extLst>
              <a:ext uri="{FF2B5EF4-FFF2-40B4-BE49-F238E27FC236}">
                <a16:creationId xmlns:a16="http://schemas.microsoft.com/office/drawing/2014/main" id="{EBC9F5FC-88E4-9E4D-DB9B-D30D647DE78D}"/>
              </a:ext>
            </a:extLst>
          </p:cNvPr>
          <p:cNvSpPr/>
          <p:nvPr/>
        </p:nvSpPr>
        <p:spPr>
          <a:xfrm>
            <a:off x="0" y="6725733"/>
            <a:ext cx="43891200" cy="280339"/>
          </a:xfrm>
          <a:prstGeom prst="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0;p13">
            <a:extLst>
              <a:ext uri="{FF2B5EF4-FFF2-40B4-BE49-F238E27FC236}">
                <a16:creationId xmlns:a16="http://schemas.microsoft.com/office/drawing/2014/main" id="{31FAB243-AA51-A420-2E48-E235DE933EFA}"/>
              </a:ext>
            </a:extLst>
          </p:cNvPr>
          <p:cNvSpPr/>
          <p:nvPr/>
        </p:nvSpPr>
        <p:spPr>
          <a:xfrm>
            <a:off x="0" y="7670985"/>
            <a:ext cx="11299371" cy="1188359"/>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dirty="0">
                <a:solidFill>
                  <a:schemeClr val="dk1"/>
                </a:solidFill>
              </a:rPr>
              <a:t>Background</a:t>
            </a:r>
            <a:endParaRPr sz="7200" b="0" i="0" u="none" strike="noStrike" cap="none" dirty="0">
              <a:solidFill>
                <a:schemeClr val="lt1"/>
              </a:solidFill>
              <a:latin typeface="Calibri"/>
              <a:ea typeface="Calibri"/>
              <a:cs typeface="Calibri"/>
              <a:sym typeface="Calibri"/>
            </a:endParaRPr>
          </a:p>
        </p:txBody>
      </p:sp>
      <p:sp>
        <p:nvSpPr>
          <p:cNvPr id="13" name="Google Shape;91;p13">
            <a:extLst>
              <a:ext uri="{FF2B5EF4-FFF2-40B4-BE49-F238E27FC236}">
                <a16:creationId xmlns:a16="http://schemas.microsoft.com/office/drawing/2014/main" id="{58145AF5-8ABE-3226-1046-54E660CE86B8}"/>
              </a:ext>
            </a:extLst>
          </p:cNvPr>
          <p:cNvSpPr/>
          <p:nvPr/>
        </p:nvSpPr>
        <p:spPr>
          <a:xfrm>
            <a:off x="0" y="18090067"/>
            <a:ext cx="11299371" cy="118836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a:solidFill>
                  <a:schemeClr val="dk1"/>
                </a:solidFill>
                <a:latin typeface="Arial"/>
                <a:ea typeface="Arial"/>
                <a:cs typeface="Arial"/>
                <a:sym typeface="Arial"/>
              </a:rPr>
              <a:t>Methods</a:t>
            </a:r>
            <a:endParaRPr sz="7200" b="0" i="0" u="none" strike="noStrike" cap="none">
              <a:solidFill>
                <a:schemeClr val="lt1"/>
              </a:solidFill>
              <a:latin typeface="Calibri"/>
              <a:ea typeface="Calibri"/>
              <a:cs typeface="Calibri"/>
              <a:sym typeface="Calibri"/>
            </a:endParaRPr>
          </a:p>
        </p:txBody>
      </p:sp>
      <p:sp>
        <p:nvSpPr>
          <p:cNvPr id="14" name="Google Shape;92;p13">
            <a:extLst>
              <a:ext uri="{FF2B5EF4-FFF2-40B4-BE49-F238E27FC236}">
                <a16:creationId xmlns:a16="http://schemas.microsoft.com/office/drawing/2014/main" id="{CB54B626-7E98-58AC-6D7A-F7568FC639AF}"/>
              </a:ext>
            </a:extLst>
          </p:cNvPr>
          <p:cNvSpPr/>
          <p:nvPr/>
        </p:nvSpPr>
        <p:spPr>
          <a:xfrm>
            <a:off x="32591830" y="7670925"/>
            <a:ext cx="11299371" cy="131616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a:solidFill>
                  <a:schemeClr val="dk1"/>
                </a:solidFill>
                <a:latin typeface="Arial"/>
                <a:ea typeface="Arial"/>
                <a:cs typeface="Arial"/>
                <a:sym typeface="Arial"/>
              </a:rPr>
              <a:t>Results</a:t>
            </a:r>
            <a:endParaRPr sz="7200" b="0" i="0" u="none" strike="noStrike" cap="none">
              <a:solidFill>
                <a:schemeClr val="lt1"/>
              </a:solidFill>
              <a:latin typeface="Calibri"/>
              <a:ea typeface="Calibri"/>
              <a:cs typeface="Calibri"/>
              <a:sym typeface="Calibri"/>
            </a:endParaRPr>
          </a:p>
        </p:txBody>
      </p:sp>
      <p:sp>
        <p:nvSpPr>
          <p:cNvPr id="16" name="Google Shape;93;p13">
            <a:extLst>
              <a:ext uri="{FF2B5EF4-FFF2-40B4-BE49-F238E27FC236}">
                <a16:creationId xmlns:a16="http://schemas.microsoft.com/office/drawing/2014/main" id="{66F3592F-2EE9-334A-B071-87E59B65DFF1}"/>
              </a:ext>
            </a:extLst>
          </p:cNvPr>
          <p:cNvSpPr/>
          <p:nvPr/>
        </p:nvSpPr>
        <p:spPr>
          <a:xfrm>
            <a:off x="32591830" y="17946220"/>
            <a:ext cx="11299372" cy="131616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dirty="0">
                <a:solidFill>
                  <a:schemeClr val="dk1"/>
                </a:solidFill>
                <a:latin typeface="Arial"/>
                <a:ea typeface="Arial"/>
                <a:cs typeface="Arial"/>
                <a:sym typeface="Arial"/>
              </a:rPr>
              <a:t>Conclusion</a:t>
            </a:r>
            <a:endParaRPr sz="7200" b="0" i="0" u="none" strike="noStrike" cap="none" dirty="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78A62838-A252-59D5-D350-2CA34466540D}"/>
              </a:ext>
            </a:extLst>
          </p:cNvPr>
          <p:cNvSpPr txBox="1"/>
          <p:nvPr/>
        </p:nvSpPr>
        <p:spPr>
          <a:xfrm flipH="1">
            <a:off x="822960" y="9538105"/>
            <a:ext cx="9823272" cy="747897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Intro/purpose/hypotheses here</a:t>
            </a:r>
          </a:p>
          <a:p>
            <a:pPr algn="l"/>
            <a:br>
              <a:rPr lang="en-US" sz="3200" b="0" i="0" dirty="0">
                <a:solidFill>
                  <a:srgbClr val="555555"/>
                </a:solidFill>
                <a:effectLst/>
                <a:latin typeface="Arial" panose="020B0604020202020204" pitchFamily="34" charset="0"/>
              </a:rPr>
            </a:br>
            <a:r>
              <a:rPr lang="en-US" sz="3200" b="0" i="0" dirty="0" err="1">
                <a:solidFill>
                  <a:srgbClr val="555555"/>
                </a:solidFill>
                <a:effectLst/>
                <a:latin typeface="Arial" panose="020B0604020202020204" pitchFamily="34" charset="0"/>
              </a:rPr>
              <a:t>Quam</a:t>
            </a:r>
            <a:r>
              <a:rPr lang="en-US" sz="3200" b="0" i="0" dirty="0">
                <a:solidFill>
                  <a:srgbClr val="555555"/>
                </a:solidFill>
                <a:effectLst/>
                <a:latin typeface="Arial" panose="020B0604020202020204" pitchFamily="34" charset="0"/>
              </a:rPr>
              <a:t> non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auctor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eleifend</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fringilla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natoque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proin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venenatis</a:t>
            </a:r>
            <a:r>
              <a:rPr lang="en-US" sz="3200" b="0" i="0" dirty="0">
                <a:solidFill>
                  <a:srgbClr val="555555"/>
                </a:solidFill>
                <a:effectLst/>
                <a:latin typeface="Arial" panose="020B0604020202020204" pitchFamily="34" charset="0"/>
              </a:rPr>
              <a:t>. Ac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mauris</a:t>
            </a:r>
            <a:r>
              <a:rPr lang="en-US" sz="3200" b="0" i="0" dirty="0">
                <a:solidFill>
                  <a:srgbClr val="555555"/>
                </a:solidFill>
                <a:effectLst/>
                <a:latin typeface="Arial" panose="020B0604020202020204" pitchFamily="34" charset="0"/>
              </a:rPr>
              <a:t> ante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felis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massa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 habitant gravida tempus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Nullam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interdum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Fermentum </a:t>
            </a:r>
            <a:r>
              <a:rPr lang="en-US" sz="3200" b="0" i="0" dirty="0" err="1">
                <a:solidFill>
                  <a:srgbClr val="555555"/>
                </a:solidFill>
                <a:effectLst/>
                <a:latin typeface="Arial" panose="020B0604020202020204" pitchFamily="34" charset="0"/>
              </a:rPr>
              <a:t>litora</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p:txBody>
      </p:sp>
      <p:sp>
        <p:nvSpPr>
          <p:cNvPr id="18" name="Rectangle 17">
            <a:extLst>
              <a:ext uri="{FF2B5EF4-FFF2-40B4-BE49-F238E27FC236}">
                <a16:creationId xmlns:a16="http://schemas.microsoft.com/office/drawing/2014/main" id="{29821A9C-C305-BE3B-3245-6CDBE9B8DD80}"/>
              </a:ext>
            </a:extLst>
          </p:cNvPr>
          <p:cNvSpPr/>
          <p:nvPr/>
        </p:nvSpPr>
        <p:spPr>
          <a:xfrm>
            <a:off x="11887200" y="7670925"/>
            <a:ext cx="20051491" cy="252474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7BDB993-921E-A5D3-DB92-99BD68C83BE5}"/>
              </a:ext>
            </a:extLst>
          </p:cNvPr>
          <p:cNvSpPr txBox="1"/>
          <p:nvPr/>
        </p:nvSpPr>
        <p:spPr>
          <a:xfrm flipH="1">
            <a:off x="822960" y="19957188"/>
            <a:ext cx="9823272" cy="9941183"/>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What did you do? How did you do it?</a:t>
            </a:r>
          </a:p>
          <a:p>
            <a:pPr algn="l"/>
            <a:br>
              <a:rPr lang="en-US" sz="3200" b="0" i="0" dirty="0">
                <a:solidFill>
                  <a:srgbClr val="555555"/>
                </a:solidFill>
                <a:effectLst/>
                <a:latin typeface="Arial" panose="020B0604020202020204" pitchFamily="34" charset="0"/>
              </a:rPr>
            </a:br>
            <a:r>
              <a:rPr lang="en-US" sz="3200" b="0" i="0" dirty="0" err="1">
                <a:solidFill>
                  <a:srgbClr val="555555"/>
                </a:solidFill>
                <a:effectLst/>
                <a:latin typeface="Arial" panose="020B0604020202020204" pitchFamily="34" charset="0"/>
              </a:rPr>
              <a:t>Quam</a:t>
            </a:r>
            <a:r>
              <a:rPr lang="en-US" sz="3200" b="0" i="0" dirty="0">
                <a:solidFill>
                  <a:srgbClr val="555555"/>
                </a:solidFill>
                <a:effectLst/>
                <a:latin typeface="Arial" panose="020B0604020202020204" pitchFamily="34" charset="0"/>
              </a:rPr>
              <a:t> non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auctor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eleifend</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fringilla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natoque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proin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venenatis</a:t>
            </a:r>
            <a:r>
              <a:rPr lang="en-US" sz="3200" b="0" i="0" dirty="0">
                <a:solidFill>
                  <a:srgbClr val="555555"/>
                </a:solidFill>
                <a:effectLst/>
                <a:latin typeface="Arial" panose="020B0604020202020204" pitchFamily="34" charset="0"/>
              </a:rPr>
              <a:t>. Ac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mauris</a:t>
            </a:r>
            <a:r>
              <a:rPr lang="en-US" sz="3200" b="0" i="0" dirty="0">
                <a:solidFill>
                  <a:srgbClr val="555555"/>
                </a:solidFill>
                <a:effectLst/>
                <a:latin typeface="Arial" panose="020B0604020202020204" pitchFamily="34" charset="0"/>
              </a:rPr>
              <a:t> ante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felis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massa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 habitant gravida tempus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Nullam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interdum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Fermentum </a:t>
            </a:r>
            <a:r>
              <a:rPr lang="en-US" sz="3200" b="0" i="0" dirty="0" err="1">
                <a:solidFill>
                  <a:srgbClr val="555555"/>
                </a:solidFill>
                <a:effectLst/>
                <a:latin typeface="Arial" panose="020B0604020202020204" pitchFamily="34" charset="0"/>
              </a:rPr>
              <a:t>litora</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err="1">
                <a:solidFill>
                  <a:srgbClr val="555555"/>
                </a:solidFill>
                <a:effectLst/>
                <a:latin typeface="Arial" panose="020B0604020202020204" pitchFamily="34" charset="0"/>
              </a:rPr>
              <a:t>Sapien</a:t>
            </a:r>
            <a:r>
              <a:rPr lang="en-US" sz="3200" b="0" i="0" dirty="0">
                <a:solidFill>
                  <a:srgbClr val="555555"/>
                </a:solidFill>
                <a:effectLst/>
                <a:latin typeface="Arial" panose="020B0604020202020204" pitchFamily="34" charset="0"/>
              </a:rPr>
              <a:t> vel lorem </a:t>
            </a:r>
            <a:r>
              <a:rPr lang="en-US" sz="3200" b="0" i="0" dirty="0" err="1">
                <a:solidFill>
                  <a:srgbClr val="555555"/>
                </a:solidFill>
                <a:effectLst/>
                <a:latin typeface="Arial" panose="020B0604020202020204" pitchFamily="34" charset="0"/>
              </a:rPr>
              <a:t>mus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Id </a:t>
            </a:r>
            <a:r>
              <a:rPr lang="en-US" sz="3200" b="0" i="0" dirty="0" err="1">
                <a:solidFill>
                  <a:srgbClr val="555555"/>
                </a:solidFill>
                <a:effectLst/>
                <a:latin typeface="Arial" panose="020B0604020202020204" pitchFamily="34" charset="0"/>
              </a:rPr>
              <a:t>habitasse</a:t>
            </a:r>
            <a:r>
              <a:rPr lang="en-US" sz="3200" b="0" i="0" dirty="0">
                <a:solidFill>
                  <a:srgbClr val="555555"/>
                </a:solidFill>
                <a:effectLst/>
                <a:latin typeface="Arial" panose="020B0604020202020204" pitchFamily="34" charset="0"/>
              </a:rPr>
              <a:t>. Dolor </a:t>
            </a:r>
            <a:r>
              <a:rPr lang="en-US" sz="3200" b="0" i="0" dirty="0" err="1">
                <a:solidFill>
                  <a:srgbClr val="555555"/>
                </a:solidFill>
                <a:effectLst/>
                <a:latin typeface="Arial" panose="020B0604020202020204" pitchFamily="34" charset="0"/>
              </a:rPr>
              <a:t>duis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sociis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convallis </a:t>
            </a:r>
            <a:r>
              <a:rPr lang="en-US" sz="3200" b="0" i="0" dirty="0" err="1">
                <a:solidFill>
                  <a:srgbClr val="555555"/>
                </a:solidFill>
                <a:effectLst/>
                <a:latin typeface="Arial" panose="020B0604020202020204" pitchFamily="34" charset="0"/>
              </a:rPr>
              <a:t>cras</a:t>
            </a:r>
            <a:r>
              <a:rPr lang="en-US" sz="3200" b="0" i="0" dirty="0">
                <a:solidFill>
                  <a:srgbClr val="555555"/>
                </a:solidFill>
                <a:effectLst/>
                <a:latin typeface="Arial" panose="020B0604020202020204" pitchFamily="34" charset="0"/>
              </a:rPr>
              <a:t> eros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Accumsan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volutpat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maecenas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sociosqu</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justo</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ultrices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a:t>
            </a:r>
          </a:p>
        </p:txBody>
      </p:sp>
      <p:sp>
        <p:nvSpPr>
          <p:cNvPr id="22" name="TextBox 21">
            <a:extLst>
              <a:ext uri="{FF2B5EF4-FFF2-40B4-BE49-F238E27FC236}">
                <a16:creationId xmlns:a16="http://schemas.microsoft.com/office/drawing/2014/main" id="{5BACFEEF-7F7E-E4E7-6374-BD04FF7100F2}"/>
              </a:ext>
            </a:extLst>
          </p:cNvPr>
          <p:cNvSpPr txBox="1"/>
          <p:nvPr/>
        </p:nvSpPr>
        <p:spPr>
          <a:xfrm flipH="1">
            <a:off x="33244970" y="9634104"/>
            <a:ext cx="9823269" cy="7478970"/>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What did you find?</a:t>
            </a:r>
          </a:p>
          <a:p>
            <a:pPr algn="l"/>
            <a:br>
              <a:rPr lang="en-US" sz="3200" b="0" i="0" dirty="0">
                <a:solidFill>
                  <a:srgbClr val="555555"/>
                </a:solidFill>
                <a:effectLst/>
                <a:latin typeface="Arial" panose="020B0604020202020204" pitchFamily="34" charset="0"/>
              </a:rPr>
            </a:br>
            <a:r>
              <a:rPr lang="en-US" sz="3200" b="0" i="0" dirty="0" err="1">
                <a:solidFill>
                  <a:srgbClr val="555555"/>
                </a:solidFill>
                <a:effectLst/>
                <a:latin typeface="Arial" panose="020B0604020202020204" pitchFamily="34" charset="0"/>
              </a:rPr>
              <a:t>Quam</a:t>
            </a:r>
            <a:r>
              <a:rPr lang="en-US" sz="3200" b="0" i="0" dirty="0">
                <a:solidFill>
                  <a:srgbClr val="555555"/>
                </a:solidFill>
                <a:effectLst/>
                <a:latin typeface="Arial" panose="020B0604020202020204" pitchFamily="34" charset="0"/>
              </a:rPr>
              <a:t> non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auctor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eleifend</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fringilla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natoque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proin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venenatis</a:t>
            </a:r>
            <a:r>
              <a:rPr lang="en-US" sz="3200" b="0" i="0" dirty="0">
                <a:solidFill>
                  <a:srgbClr val="555555"/>
                </a:solidFill>
                <a:effectLst/>
                <a:latin typeface="Arial" panose="020B0604020202020204" pitchFamily="34" charset="0"/>
              </a:rPr>
              <a:t>. Ac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mauris</a:t>
            </a:r>
            <a:r>
              <a:rPr lang="en-US" sz="3200" b="0" i="0" dirty="0">
                <a:solidFill>
                  <a:srgbClr val="555555"/>
                </a:solidFill>
                <a:effectLst/>
                <a:latin typeface="Arial" panose="020B0604020202020204" pitchFamily="34" charset="0"/>
              </a:rPr>
              <a:t> ante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felis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massa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 habitant gravida tempus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Nullam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interdum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Fermentum </a:t>
            </a:r>
            <a:r>
              <a:rPr lang="en-US" sz="3200" b="0" i="0" dirty="0" err="1">
                <a:solidFill>
                  <a:srgbClr val="555555"/>
                </a:solidFill>
                <a:effectLst/>
                <a:latin typeface="Arial" panose="020B0604020202020204" pitchFamily="34" charset="0"/>
              </a:rPr>
              <a:t>litora</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p:txBody>
      </p:sp>
      <p:sp>
        <p:nvSpPr>
          <p:cNvPr id="23" name="TextBox 22">
            <a:extLst>
              <a:ext uri="{FF2B5EF4-FFF2-40B4-BE49-F238E27FC236}">
                <a16:creationId xmlns:a16="http://schemas.microsoft.com/office/drawing/2014/main" id="{60751186-2C1A-56A4-635E-DDE16FB0927A}"/>
              </a:ext>
            </a:extLst>
          </p:cNvPr>
          <p:cNvSpPr txBox="1"/>
          <p:nvPr/>
        </p:nvSpPr>
        <p:spPr>
          <a:xfrm flipH="1">
            <a:off x="33244970" y="19726617"/>
            <a:ext cx="9686110" cy="4524315"/>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Explain the big picture</a:t>
            </a:r>
          </a:p>
          <a:p>
            <a:pPr algn="l"/>
            <a:br>
              <a:rPr lang="en-US" sz="3200" b="0" i="0" dirty="0">
                <a:solidFill>
                  <a:srgbClr val="555555"/>
                </a:solidFill>
                <a:effectLst/>
                <a:latin typeface="Arial" panose="020B0604020202020204" pitchFamily="34" charset="0"/>
              </a:rPr>
            </a:br>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p:txBody>
      </p:sp>
      <p:sp>
        <p:nvSpPr>
          <p:cNvPr id="24" name="Google Shape;93;p13">
            <a:extLst>
              <a:ext uri="{FF2B5EF4-FFF2-40B4-BE49-F238E27FC236}">
                <a16:creationId xmlns:a16="http://schemas.microsoft.com/office/drawing/2014/main" id="{B2933A30-E0CA-D3C0-7FFD-45965D303D33}"/>
              </a:ext>
            </a:extLst>
          </p:cNvPr>
          <p:cNvSpPr/>
          <p:nvPr/>
        </p:nvSpPr>
        <p:spPr>
          <a:xfrm>
            <a:off x="32674560" y="25147643"/>
            <a:ext cx="11216640" cy="1229398"/>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dirty="0">
                <a:solidFill>
                  <a:schemeClr val="dk1"/>
                </a:solidFill>
                <a:latin typeface="Arial"/>
                <a:ea typeface="Arial"/>
                <a:cs typeface="Arial"/>
                <a:sym typeface="Arial"/>
              </a:rPr>
              <a:t>References</a:t>
            </a:r>
            <a:endParaRPr sz="7200" b="0" i="0" u="none" strike="noStrike" cap="none" dirty="0">
              <a:solidFill>
                <a:schemeClr val="lt1"/>
              </a:solidFill>
              <a:latin typeface="Calibri"/>
              <a:ea typeface="Calibri"/>
              <a:cs typeface="Calibri"/>
              <a:sym typeface="Calibri"/>
            </a:endParaRPr>
          </a:p>
        </p:txBody>
      </p:sp>
      <p:sp>
        <p:nvSpPr>
          <p:cNvPr id="27" name="TextBox 26">
            <a:extLst>
              <a:ext uri="{FF2B5EF4-FFF2-40B4-BE49-F238E27FC236}">
                <a16:creationId xmlns:a16="http://schemas.microsoft.com/office/drawing/2014/main" id="{ED1208F9-F33F-50D2-FD79-8D3264FF4FC6}"/>
              </a:ext>
            </a:extLst>
          </p:cNvPr>
          <p:cNvSpPr txBox="1"/>
          <p:nvPr/>
        </p:nvSpPr>
        <p:spPr>
          <a:xfrm>
            <a:off x="15700218" y="10426550"/>
            <a:ext cx="12490763" cy="7017306"/>
          </a:xfrm>
          <a:prstGeom prst="rect">
            <a:avLst/>
          </a:prstGeom>
          <a:noFill/>
        </p:spPr>
        <p:txBody>
          <a:bodyPr wrap="square" rtlCol="0">
            <a:spAutoFit/>
          </a:bodyPr>
          <a:lstStyle/>
          <a:p>
            <a:r>
              <a:rPr lang="en-US" sz="8000" dirty="0">
                <a:solidFill>
                  <a:schemeClr val="bg1"/>
                </a:solidFill>
              </a:rPr>
              <a:t>Your main finding goes here, translated into plain English. Emphasize the important words.</a:t>
            </a:r>
            <a:br>
              <a:rPr lang="en-US" sz="8000" dirty="0">
                <a:solidFill>
                  <a:schemeClr val="bg1"/>
                </a:solidFill>
              </a:rPr>
            </a:br>
            <a:br>
              <a:rPr lang="en-US" sz="8000" dirty="0">
                <a:solidFill>
                  <a:schemeClr val="bg1"/>
                </a:solidFill>
              </a:rPr>
            </a:br>
            <a:r>
              <a:rPr lang="en-US" sz="5000" dirty="0">
                <a:solidFill>
                  <a:schemeClr val="bg1">
                    <a:lumMod val="85000"/>
                  </a:schemeClr>
                </a:solidFill>
              </a:rPr>
              <a:t>Include charts/tables/graphs</a:t>
            </a:r>
          </a:p>
        </p:txBody>
      </p:sp>
      <p:pic>
        <p:nvPicPr>
          <p:cNvPr id="2" name="Picture 1" descr="A picture containing text, font, graphics, logo&#10;&#10;Description automatically generated">
            <a:extLst>
              <a:ext uri="{FF2B5EF4-FFF2-40B4-BE49-F238E27FC236}">
                <a16:creationId xmlns:a16="http://schemas.microsoft.com/office/drawing/2014/main" id="{F36F910A-6CE9-EAF0-918D-A0DB76B43B6A}"/>
              </a:ext>
            </a:extLst>
          </p:cNvPr>
          <p:cNvPicPr>
            <a:picLocks noChangeAspect="1"/>
          </p:cNvPicPr>
          <p:nvPr/>
        </p:nvPicPr>
        <p:blipFill>
          <a:blip r:embed="rId3"/>
          <a:stretch>
            <a:fillRect/>
          </a:stretch>
        </p:blipFill>
        <p:spPr>
          <a:xfrm>
            <a:off x="20477742" y="31041594"/>
            <a:ext cx="5166360" cy="1402298"/>
          </a:xfrm>
          <a:prstGeom prst="rect">
            <a:avLst/>
          </a:prstGeom>
        </p:spPr>
      </p:pic>
      <p:pic>
        <p:nvPicPr>
          <p:cNvPr id="3" name="Picture 2" descr="A qr code with a white background&#10;&#10;Description automatically generated with low confidence">
            <a:extLst>
              <a:ext uri="{FF2B5EF4-FFF2-40B4-BE49-F238E27FC236}">
                <a16:creationId xmlns:a16="http://schemas.microsoft.com/office/drawing/2014/main" id="{4A4719B8-0730-FE3D-E496-DB7B6D38EF2D}"/>
              </a:ext>
            </a:extLst>
          </p:cNvPr>
          <p:cNvPicPr>
            <a:picLocks noChangeAspect="1"/>
          </p:cNvPicPr>
          <p:nvPr/>
        </p:nvPicPr>
        <p:blipFill>
          <a:blip r:embed="rId4"/>
          <a:stretch>
            <a:fillRect/>
          </a:stretch>
        </p:blipFill>
        <p:spPr>
          <a:xfrm>
            <a:off x="18336812" y="30840172"/>
            <a:ext cx="1603720" cy="1603720"/>
          </a:xfrm>
          <a:prstGeom prst="rect">
            <a:avLst/>
          </a:prstGeom>
        </p:spPr>
      </p:pic>
      <p:sp>
        <p:nvSpPr>
          <p:cNvPr id="4" name="TextBox 3">
            <a:extLst>
              <a:ext uri="{FF2B5EF4-FFF2-40B4-BE49-F238E27FC236}">
                <a16:creationId xmlns:a16="http://schemas.microsoft.com/office/drawing/2014/main" id="{E13F49FB-7FB4-389D-B35D-8F65181CB939}"/>
              </a:ext>
            </a:extLst>
          </p:cNvPr>
          <p:cNvSpPr txBox="1"/>
          <p:nvPr/>
        </p:nvSpPr>
        <p:spPr>
          <a:xfrm>
            <a:off x="14547273" y="29124103"/>
            <a:ext cx="15960436" cy="1446550"/>
          </a:xfrm>
          <a:prstGeom prst="rect">
            <a:avLst/>
          </a:prstGeom>
          <a:noFill/>
        </p:spPr>
        <p:txBody>
          <a:bodyPr wrap="square" rtlCol="0">
            <a:spAutoFit/>
          </a:bodyPr>
          <a:lstStyle/>
          <a:p>
            <a:pPr algn="ctr"/>
            <a:r>
              <a:rPr lang="en-US" sz="4400" dirty="0">
                <a:solidFill>
                  <a:srgbClr val="FF0000"/>
                </a:solidFill>
              </a:rPr>
              <a:t>Replace </a:t>
            </a:r>
            <a:r>
              <a:rPr lang="en-US" sz="4400">
                <a:solidFill>
                  <a:srgbClr val="FF0000"/>
                </a:solidFill>
              </a:rPr>
              <a:t>the below QR </a:t>
            </a:r>
            <a:r>
              <a:rPr lang="en-US" sz="4400" dirty="0">
                <a:solidFill>
                  <a:srgbClr val="FF0000"/>
                </a:solidFill>
              </a:rPr>
              <a:t>code and UCF Logo with one that best suits your needs. Please see important notes about logos on the last slide </a:t>
            </a:r>
          </a:p>
        </p:txBody>
      </p:sp>
    </p:spTree>
    <p:extLst>
      <p:ext uri="{BB962C8B-B14F-4D97-AF65-F5344CB8AC3E}">
        <p14:creationId xmlns:p14="http://schemas.microsoft.com/office/powerpoint/2010/main" val="1056877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9821A9C-C305-BE3B-3245-6CDBE9B8DD80}"/>
              </a:ext>
            </a:extLst>
          </p:cNvPr>
          <p:cNvSpPr/>
          <p:nvPr/>
        </p:nvSpPr>
        <p:spPr>
          <a:xfrm>
            <a:off x="0" y="6393987"/>
            <a:ext cx="43891200" cy="26524413"/>
          </a:xfrm>
          <a:prstGeom prst="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83B15F0-5C3B-6577-3ADB-021381867E63}"/>
              </a:ext>
            </a:extLst>
          </p:cNvPr>
          <p:cNvSpPr/>
          <p:nvPr/>
        </p:nvSpPr>
        <p:spPr>
          <a:xfrm>
            <a:off x="12220780" y="7344631"/>
            <a:ext cx="19618440" cy="2557376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3E538D-5EFE-F4F4-292C-7D3122BB06D1}"/>
              </a:ext>
            </a:extLst>
          </p:cNvPr>
          <p:cNvSpPr/>
          <p:nvPr/>
        </p:nvSpPr>
        <p:spPr>
          <a:xfrm>
            <a:off x="32584819" y="26570343"/>
            <a:ext cx="11302876" cy="412736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B60ECBF-B257-BA0E-F95B-41F91C2711C7}"/>
              </a:ext>
            </a:extLst>
          </p:cNvPr>
          <p:cNvSpPr/>
          <p:nvPr/>
        </p:nvSpPr>
        <p:spPr>
          <a:xfrm>
            <a:off x="32584819" y="18445631"/>
            <a:ext cx="11323260" cy="732350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007491B-6ADA-0606-EFF1-FB50CFBEC331}"/>
              </a:ext>
            </a:extLst>
          </p:cNvPr>
          <p:cNvSpPr/>
          <p:nvPr/>
        </p:nvSpPr>
        <p:spPr>
          <a:xfrm>
            <a:off x="32584819" y="7344631"/>
            <a:ext cx="11323260" cy="104764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490BA9E-2563-E9AE-71AA-ACA250A0E342}"/>
              </a:ext>
            </a:extLst>
          </p:cNvPr>
          <p:cNvSpPr/>
          <p:nvPr/>
        </p:nvSpPr>
        <p:spPr>
          <a:xfrm>
            <a:off x="0" y="19242371"/>
            <a:ext cx="11299371" cy="1087782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BD62A19-5D51-686E-EF19-0A09F27666AE}"/>
              </a:ext>
            </a:extLst>
          </p:cNvPr>
          <p:cNvSpPr/>
          <p:nvPr/>
        </p:nvSpPr>
        <p:spPr>
          <a:xfrm>
            <a:off x="0" y="7490119"/>
            <a:ext cx="11299371" cy="110097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A13886-28EA-A13A-8DF6-91AE884DD896}"/>
              </a:ext>
            </a:extLst>
          </p:cNvPr>
          <p:cNvSpPr/>
          <p:nvPr/>
        </p:nvSpPr>
        <p:spPr>
          <a:xfrm>
            <a:off x="0" y="0"/>
            <a:ext cx="43891200" cy="63939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90A0E1-F865-C138-2D76-768E6AF7BCB7}"/>
              </a:ext>
            </a:extLst>
          </p:cNvPr>
          <p:cNvPicPr>
            <a:picLocks noChangeAspect="1"/>
          </p:cNvPicPr>
          <p:nvPr/>
        </p:nvPicPr>
        <p:blipFill>
          <a:blip r:embed="rId2"/>
          <a:stretch>
            <a:fillRect/>
          </a:stretch>
        </p:blipFill>
        <p:spPr>
          <a:xfrm>
            <a:off x="1306287" y="0"/>
            <a:ext cx="3557853" cy="4803101"/>
          </a:xfrm>
          <a:prstGeom prst="rect">
            <a:avLst/>
          </a:prstGeom>
        </p:spPr>
      </p:pic>
      <p:sp>
        <p:nvSpPr>
          <p:cNvPr id="8" name="TextBox 7">
            <a:extLst>
              <a:ext uri="{FF2B5EF4-FFF2-40B4-BE49-F238E27FC236}">
                <a16:creationId xmlns:a16="http://schemas.microsoft.com/office/drawing/2014/main" id="{575A645E-5300-E21E-D101-4D4647C6EEEE}"/>
              </a:ext>
            </a:extLst>
          </p:cNvPr>
          <p:cNvSpPr txBox="1"/>
          <p:nvPr/>
        </p:nvSpPr>
        <p:spPr>
          <a:xfrm>
            <a:off x="5985637" y="743129"/>
            <a:ext cx="36250933" cy="2554545"/>
          </a:xfrm>
          <a:prstGeom prst="rect">
            <a:avLst/>
          </a:prstGeom>
          <a:noFill/>
        </p:spPr>
        <p:txBody>
          <a:bodyPr wrap="square" rtlCol="0">
            <a:spAutoFit/>
          </a:bodyPr>
          <a:lstStyle/>
          <a:p>
            <a:pPr fontAlgn="auto">
              <a:spcBef>
                <a:spcPts val="0"/>
              </a:spcBef>
              <a:spcAft>
                <a:spcPts val="0"/>
              </a:spcAft>
              <a:buClr>
                <a:srgbClr val="000000"/>
              </a:buClr>
              <a:buFont typeface="Arial"/>
              <a:buNone/>
            </a:pPr>
            <a:r>
              <a:rPr lang="en-US" sz="8000" b="1" kern="0" cap="all" dirty="0">
                <a:latin typeface="Arial"/>
                <a:cs typeface="Arial"/>
                <a:sym typeface="Arial"/>
              </a:rPr>
              <a:t>THIS IS MY TITLE PLEASE FUND OUR RESEARCH HIGH IMPACT JOURNALS BECAUSE WE’VE SAVED THE WORLD</a:t>
            </a:r>
          </a:p>
        </p:txBody>
      </p:sp>
      <p:sp>
        <p:nvSpPr>
          <p:cNvPr id="9" name="TextBox 8">
            <a:extLst>
              <a:ext uri="{FF2B5EF4-FFF2-40B4-BE49-F238E27FC236}">
                <a16:creationId xmlns:a16="http://schemas.microsoft.com/office/drawing/2014/main" id="{19422AE4-60B8-2EEB-A0AB-32F337A39165}"/>
              </a:ext>
            </a:extLst>
          </p:cNvPr>
          <p:cNvSpPr txBox="1"/>
          <p:nvPr/>
        </p:nvSpPr>
        <p:spPr>
          <a:xfrm>
            <a:off x="5985637" y="3818712"/>
            <a:ext cx="36250933" cy="1631216"/>
          </a:xfrm>
          <a:prstGeom prst="rect">
            <a:avLst/>
          </a:prstGeom>
          <a:noFill/>
        </p:spPr>
        <p:txBody>
          <a:bodyPr wrap="square" rtlCol="0">
            <a:spAutoFit/>
          </a:bodyPr>
          <a:lstStyle/>
          <a:p>
            <a:pPr fontAlgn="auto">
              <a:spcBef>
                <a:spcPts val="0"/>
              </a:spcBef>
              <a:spcAft>
                <a:spcPts val="0"/>
              </a:spcAft>
              <a:buClr>
                <a:srgbClr val="000000"/>
              </a:buClr>
              <a:buFont typeface="Arial"/>
              <a:buNone/>
            </a:pPr>
            <a:r>
              <a:rPr lang="en-US" sz="5000" kern="0" dirty="0">
                <a:solidFill>
                  <a:schemeClr val="tx1">
                    <a:lumMod val="50000"/>
                    <a:lumOff val="50000"/>
                  </a:schemeClr>
                </a:solidFill>
                <a:latin typeface="Arial"/>
                <a:cs typeface="Arial"/>
                <a:sym typeface="Arial"/>
              </a:rPr>
              <a:t>Did the majority of the work</a:t>
            </a:r>
            <a:r>
              <a:rPr lang="en-US" sz="5000" kern="0" dirty="0">
                <a:solidFill>
                  <a:schemeClr val="tx1">
                    <a:lumMod val="50000"/>
                    <a:lumOff val="50000"/>
                  </a:schemeClr>
                </a:solidFill>
                <a:latin typeface="Arial"/>
                <a:ea typeface="Arial"/>
                <a:cs typeface="Arial"/>
                <a:sym typeface="Arial"/>
              </a:rPr>
              <a:t>, Partner in crime, Good friend, </a:t>
            </a:r>
            <a:r>
              <a:rPr lang="en-US" sz="5000" kern="0" dirty="0">
                <a:solidFill>
                  <a:schemeClr val="tx1">
                    <a:lumMod val="50000"/>
                    <a:lumOff val="50000"/>
                  </a:schemeClr>
                </a:solidFill>
                <a:latin typeface="Arial"/>
                <a:cs typeface="Arial"/>
                <a:sym typeface="Arial"/>
              </a:rPr>
              <a:t>Undergrad</a:t>
            </a:r>
            <a:r>
              <a:rPr lang="en-US" sz="5000" kern="0" dirty="0">
                <a:solidFill>
                  <a:schemeClr val="tx1">
                    <a:lumMod val="50000"/>
                    <a:lumOff val="50000"/>
                  </a:schemeClr>
                </a:solidFill>
                <a:latin typeface="Arial"/>
                <a:ea typeface="Arial"/>
                <a:cs typeface="Arial"/>
                <a:sym typeface="Arial"/>
              </a:rPr>
              <a:t>, PI</a:t>
            </a:r>
            <a:endParaRPr lang="en-US" sz="5000" kern="0" dirty="0">
              <a:solidFill>
                <a:schemeClr val="tx1">
                  <a:lumMod val="50000"/>
                  <a:lumOff val="50000"/>
                </a:schemeClr>
              </a:solidFill>
              <a:latin typeface="Arial"/>
              <a:cs typeface="Arial"/>
              <a:sym typeface="Arial"/>
            </a:endParaRPr>
          </a:p>
          <a:p>
            <a:pPr fontAlgn="auto">
              <a:spcBef>
                <a:spcPts val="0"/>
              </a:spcBef>
              <a:spcAft>
                <a:spcPts val="0"/>
              </a:spcAft>
              <a:buClr>
                <a:srgbClr val="000000"/>
              </a:buClr>
              <a:buFont typeface="Arial"/>
              <a:buNone/>
            </a:pPr>
            <a:r>
              <a:rPr lang="en-US" sz="5000" kern="0" dirty="0">
                <a:solidFill>
                  <a:schemeClr val="tx1">
                    <a:lumMod val="50000"/>
                    <a:lumOff val="50000"/>
                  </a:schemeClr>
                </a:solidFill>
                <a:latin typeface="Arial"/>
                <a:ea typeface="Arial"/>
                <a:cs typeface="Arial"/>
                <a:sym typeface="Arial"/>
              </a:rPr>
              <a:t>Lab Name, School of Kinesiology and Physical Therapy, University of Central Florida</a:t>
            </a:r>
            <a:endParaRPr lang="en-US" sz="5000" kern="0" dirty="0">
              <a:solidFill>
                <a:schemeClr val="tx1">
                  <a:lumMod val="50000"/>
                  <a:lumOff val="50000"/>
                </a:schemeClr>
              </a:solidFill>
              <a:latin typeface="Arial"/>
              <a:cs typeface="Arial"/>
              <a:sym typeface="Arial"/>
            </a:endParaRPr>
          </a:p>
        </p:txBody>
      </p:sp>
      <p:sp>
        <p:nvSpPr>
          <p:cNvPr id="11" name="Rectangle 10">
            <a:extLst>
              <a:ext uri="{FF2B5EF4-FFF2-40B4-BE49-F238E27FC236}">
                <a16:creationId xmlns:a16="http://schemas.microsoft.com/office/drawing/2014/main" id="{EBC9F5FC-88E4-9E4D-DB9B-D30D647DE78D}"/>
              </a:ext>
            </a:extLst>
          </p:cNvPr>
          <p:cNvSpPr/>
          <p:nvPr/>
        </p:nvSpPr>
        <p:spPr>
          <a:xfrm>
            <a:off x="0" y="6203215"/>
            <a:ext cx="43891200" cy="28033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0;p13">
            <a:extLst>
              <a:ext uri="{FF2B5EF4-FFF2-40B4-BE49-F238E27FC236}">
                <a16:creationId xmlns:a16="http://schemas.microsoft.com/office/drawing/2014/main" id="{31FAB243-AA51-A420-2E48-E235DE933EFA}"/>
              </a:ext>
            </a:extLst>
          </p:cNvPr>
          <p:cNvSpPr/>
          <p:nvPr/>
        </p:nvSpPr>
        <p:spPr>
          <a:xfrm>
            <a:off x="0" y="7490118"/>
            <a:ext cx="11299371" cy="1368887"/>
          </a:xfrm>
          <a:prstGeom prst="rect">
            <a:avLst/>
          </a:prstGeom>
          <a:solidFill>
            <a:schemeClr val="tx1"/>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dirty="0">
                <a:solidFill>
                  <a:schemeClr val="bg1"/>
                </a:solidFill>
              </a:rPr>
              <a:t>Background</a:t>
            </a:r>
            <a:endParaRPr sz="7200" b="0" i="0" u="none" strike="noStrike" cap="none" dirty="0">
              <a:solidFill>
                <a:schemeClr val="bg1"/>
              </a:solidFill>
              <a:latin typeface="Calibri"/>
              <a:ea typeface="Calibri"/>
              <a:cs typeface="Calibri"/>
              <a:sym typeface="Calibri"/>
            </a:endParaRPr>
          </a:p>
        </p:txBody>
      </p:sp>
      <p:sp>
        <p:nvSpPr>
          <p:cNvPr id="13" name="Google Shape;91;p13">
            <a:extLst>
              <a:ext uri="{FF2B5EF4-FFF2-40B4-BE49-F238E27FC236}">
                <a16:creationId xmlns:a16="http://schemas.microsoft.com/office/drawing/2014/main" id="{58145AF5-8ABE-3226-1046-54E660CE86B8}"/>
              </a:ext>
            </a:extLst>
          </p:cNvPr>
          <p:cNvSpPr/>
          <p:nvPr/>
        </p:nvSpPr>
        <p:spPr>
          <a:xfrm>
            <a:off x="0" y="19242371"/>
            <a:ext cx="11299371" cy="1368502"/>
          </a:xfrm>
          <a:prstGeom prst="rect">
            <a:avLst/>
          </a:prstGeom>
          <a:solidFill>
            <a:schemeClr val="tx1"/>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a:solidFill>
                  <a:schemeClr val="bg1"/>
                </a:solidFill>
                <a:latin typeface="Arial"/>
                <a:ea typeface="Arial"/>
                <a:cs typeface="Arial"/>
                <a:sym typeface="Arial"/>
              </a:rPr>
              <a:t>Methods</a:t>
            </a:r>
            <a:endParaRPr sz="7200" b="0" i="0" u="none" strike="noStrike" cap="none">
              <a:solidFill>
                <a:schemeClr val="bg1"/>
              </a:solidFill>
              <a:latin typeface="Calibri"/>
              <a:ea typeface="Calibri"/>
              <a:cs typeface="Calibri"/>
              <a:sym typeface="Calibri"/>
            </a:endParaRPr>
          </a:p>
        </p:txBody>
      </p:sp>
      <p:sp>
        <p:nvSpPr>
          <p:cNvPr id="14" name="Google Shape;92;p13">
            <a:extLst>
              <a:ext uri="{FF2B5EF4-FFF2-40B4-BE49-F238E27FC236}">
                <a16:creationId xmlns:a16="http://schemas.microsoft.com/office/drawing/2014/main" id="{CB54B626-7E98-58AC-6D7A-F7568FC639AF}"/>
              </a:ext>
            </a:extLst>
          </p:cNvPr>
          <p:cNvSpPr/>
          <p:nvPr/>
        </p:nvSpPr>
        <p:spPr>
          <a:xfrm>
            <a:off x="32662182" y="7344631"/>
            <a:ext cx="11245898" cy="1514374"/>
          </a:xfrm>
          <a:prstGeom prst="rect">
            <a:avLst/>
          </a:prstGeom>
          <a:solidFill>
            <a:schemeClr val="tx1"/>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a:solidFill>
                  <a:schemeClr val="bg1"/>
                </a:solidFill>
                <a:latin typeface="Arial"/>
                <a:ea typeface="Arial"/>
                <a:cs typeface="Arial"/>
                <a:sym typeface="Arial"/>
              </a:rPr>
              <a:t>Results</a:t>
            </a:r>
            <a:endParaRPr sz="7200" b="0" i="0" u="none" strike="noStrike" cap="none">
              <a:solidFill>
                <a:schemeClr val="bg1"/>
              </a:solidFill>
              <a:latin typeface="Calibri"/>
              <a:ea typeface="Calibri"/>
              <a:cs typeface="Calibri"/>
              <a:sym typeface="Calibri"/>
            </a:endParaRPr>
          </a:p>
        </p:txBody>
      </p:sp>
      <p:sp>
        <p:nvSpPr>
          <p:cNvPr id="16" name="Google Shape;93;p13">
            <a:extLst>
              <a:ext uri="{FF2B5EF4-FFF2-40B4-BE49-F238E27FC236}">
                <a16:creationId xmlns:a16="http://schemas.microsoft.com/office/drawing/2014/main" id="{66F3592F-2EE9-334A-B071-87E59B65DFF1}"/>
              </a:ext>
            </a:extLst>
          </p:cNvPr>
          <p:cNvSpPr/>
          <p:nvPr/>
        </p:nvSpPr>
        <p:spPr>
          <a:xfrm>
            <a:off x="32588324" y="18445631"/>
            <a:ext cx="11302876" cy="1316160"/>
          </a:xfrm>
          <a:prstGeom prst="rect">
            <a:avLst/>
          </a:prstGeom>
          <a:solidFill>
            <a:schemeClr val="tx1"/>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dirty="0">
                <a:solidFill>
                  <a:schemeClr val="bg1"/>
                </a:solidFill>
                <a:latin typeface="Arial"/>
                <a:ea typeface="Arial"/>
                <a:cs typeface="Arial"/>
                <a:sym typeface="Arial"/>
              </a:rPr>
              <a:t>Conclusion</a:t>
            </a:r>
            <a:endParaRPr sz="7200" b="0" i="0" u="none" strike="noStrike" cap="none" dirty="0">
              <a:solidFill>
                <a:schemeClr val="bg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78A62838-A252-59D5-D350-2CA34466540D}"/>
              </a:ext>
            </a:extLst>
          </p:cNvPr>
          <p:cNvSpPr txBox="1"/>
          <p:nvPr/>
        </p:nvSpPr>
        <p:spPr>
          <a:xfrm flipH="1">
            <a:off x="822960" y="9357239"/>
            <a:ext cx="9496697" cy="747897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Intro/purpose/hypotheses here</a:t>
            </a:r>
          </a:p>
          <a:p>
            <a:pPr algn="l"/>
            <a:br>
              <a:rPr lang="en-US" sz="3200" b="0" i="0" dirty="0">
                <a:solidFill>
                  <a:srgbClr val="555555"/>
                </a:solidFill>
                <a:effectLst/>
                <a:latin typeface="Arial" panose="020B0604020202020204" pitchFamily="34" charset="0"/>
              </a:rPr>
            </a:br>
            <a:r>
              <a:rPr lang="en-US" sz="3200" b="0" i="0" dirty="0" err="1">
                <a:solidFill>
                  <a:srgbClr val="555555"/>
                </a:solidFill>
                <a:effectLst/>
                <a:latin typeface="Arial" panose="020B0604020202020204" pitchFamily="34" charset="0"/>
              </a:rPr>
              <a:t>Quam</a:t>
            </a:r>
            <a:r>
              <a:rPr lang="en-US" sz="3200" b="0" i="0" dirty="0">
                <a:solidFill>
                  <a:srgbClr val="555555"/>
                </a:solidFill>
                <a:effectLst/>
                <a:latin typeface="Arial" panose="020B0604020202020204" pitchFamily="34" charset="0"/>
              </a:rPr>
              <a:t> non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auctor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eleifend</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fringilla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natoque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proin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venenatis</a:t>
            </a:r>
            <a:r>
              <a:rPr lang="en-US" sz="3200" b="0" i="0" dirty="0">
                <a:solidFill>
                  <a:srgbClr val="555555"/>
                </a:solidFill>
                <a:effectLst/>
                <a:latin typeface="Arial" panose="020B0604020202020204" pitchFamily="34" charset="0"/>
              </a:rPr>
              <a:t>. Ac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mauris</a:t>
            </a:r>
            <a:r>
              <a:rPr lang="en-US" sz="3200" b="0" i="0" dirty="0">
                <a:solidFill>
                  <a:srgbClr val="555555"/>
                </a:solidFill>
                <a:effectLst/>
                <a:latin typeface="Arial" panose="020B0604020202020204" pitchFamily="34" charset="0"/>
              </a:rPr>
              <a:t> ante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felis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massa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 habitant gravida tempus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Nullam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interdum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Fermentum </a:t>
            </a:r>
            <a:r>
              <a:rPr lang="en-US" sz="3200" b="0" i="0" dirty="0" err="1">
                <a:solidFill>
                  <a:srgbClr val="555555"/>
                </a:solidFill>
                <a:effectLst/>
                <a:latin typeface="Arial" panose="020B0604020202020204" pitchFamily="34" charset="0"/>
              </a:rPr>
              <a:t>litora</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p:txBody>
      </p:sp>
      <p:pic>
        <p:nvPicPr>
          <p:cNvPr id="20" name="Picture 19" descr="A picture containing text, font, graphics, logo&#10;&#10;Description automatically generated">
            <a:extLst>
              <a:ext uri="{FF2B5EF4-FFF2-40B4-BE49-F238E27FC236}">
                <a16:creationId xmlns:a16="http://schemas.microsoft.com/office/drawing/2014/main" id="{E4FC35E2-3325-8D24-484A-B06AFD9BB124}"/>
              </a:ext>
            </a:extLst>
          </p:cNvPr>
          <p:cNvPicPr>
            <a:picLocks noChangeAspect="1"/>
          </p:cNvPicPr>
          <p:nvPr/>
        </p:nvPicPr>
        <p:blipFill>
          <a:blip r:embed="rId3"/>
          <a:stretch>
            <a:fillRect/>
          </a:stretch>
        </p:blipFill>
        <p:spPr>
          <a:xfrm>
            <a:off x="20477742" y="31041594"/>
            <a:ext cx="5166360" cy="1402298"/>
          </a:xfrm>
          <a:prstGeom prst="rect">
            <a:avLst/>
          </a:prstGeom>
        </p:spPr>
      </p:pic>
      <p:sp>
        <p:nvSpPr>
          <p:cNvPr id="21" name="TextBox 20">
            <a:extLst>
              <a:ext uri="{FF2B5EF4-FFF2-40B4-BE49-F238E27FC236}">
                <a16:creationId xmlns:a16="http://schemas.microsoft.com/office/drawing/2014/main" id="{87BDB993-921E-A5D3-DB92-99BD68C83BE5}"/>
              </a:ext>
            </a:extLst>
          </p:cNvPr>
          <p:cNvSpPr txBox="1"/>
          <p:nvPr/>
        </p:nvSpPr>
        <p:spPr>
          <a:xfrm flipH="1">
            <a:off x="822960" y="21237292"/>
            <a:ext cx="9496697" cy="7478970"/>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What did you do? How did you do it?</a:t>
            </a:r>
          </a:p>
          <a:p>
            <a:pPr algn="l"/>
            <a:br>
              <a:rPr lang="en-US" sz="3200" b="0" i="0" dirty="0">
                <a:solidFill>
                  <a:srgbClr val="555555"/>
                </a:solidFill>
                <a:effectLst/>
                <a:latin typeface="Arial" panose="020B0604020202020204" pitchFamily="34" charset="0"/>
              </a:rPr>
            </a:br>
            <a:r>
              <a:rPr lang="en-US" sz="3200" b="0" i="0" dirty="0" err="1">
                <a:solidFill>
                  <a:srgbClr val="555555"/>
                </a:solidFill>
                <a:effectLst/>
                <a:latin typeface="Arial" panose="020B0604020202020204" pitchFamily="34" charset="0"/>
              </a:rPr>
              <a:t>Quam</a:t>
            </a:r>
            <a:r>
              <a:rPr lang="en-US" sz="3200" b="0" i="0" dirty="0">
                <a:solidFill>
                  <a:srgbClr val="555555"/>
                </a:solidFill>
                <a:effectLst/>
                <a:latin typeface="Arial" panose="020B0604020202020204" pitchFamily="34" charset="0"/>
              </a:rPr>
              <a:t> non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auctor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eleifend</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fringilla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natoque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proin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venenatis</a:t>
            </a:r>
            <a:r>
              <a:rPr lang="en-US" sz="3200" b="0" i="0" dirty="0">
                <a:solidFill>
                  <a:srgbClr val="555555"/>
                </a:solidFill>
                <a:effectLst/>
                <a:latin typeface="Arial" panose="020B0604020202020204" pitchFamily="34" charset="0"/>
              </a:rPr>
              <a:t>. Ac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mauris</a:t>
            </a:r>
            <a:r>
              <a:rPr lang="en-US" sz="3200" b="0" i="0" dirty="0">
                <a:solidFill>
                  <a:srgbClr val="555555"/>
                </a:solidFill>
                <a:effectLst/>
                <a:latin typeface="Arial" panose="020B0604020202020204" pitchFamily="34" charset="0"/>
              </a:rPr>
              <a:t> ante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felis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massa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 habitant gravida tempus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Nullam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interdum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Fermentum </a:t>
            </a:r>
            <a:r>
              <a:rPr lang="en-US" sz="3200" b="0" i="0" dirty="0" err="1">
                <a:solidFill>
                  <a:srgbClr val="555555"/>
                </a:solidFill>
                <a:effectLst/>
                <a:latin typeface="Arial" panose="020B0604020202020204" pitchFamily="34" charset="0"/>
              </a:rPr>
              <a:t>litora</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p:txBody>
      </p:sp>
      <p:sp>
        <p:nvSpPr>
          <p:cNvPr id="22" name="TextBox 21">
            <a:extLst>
              <a:ext uri="{FF2B5EF4-FFF2-40B4-BE49-F238E27FC236}">
                <a16:creationId xmlns:a16="http://schemas.microsoft.com/office/drawing/2014/main" id="{5BACFEEF-7F7E-E4E7-6374-BD04FF7100F2}"/>
              </a:ext>
            </a:extLst>
          </p:cNvPr>
          <p:cNvSpPr txBox="1"/>
          <p:nvPr/>
        </p:nvSpPr>
        <p:spPr>
          <a:xfrm flipH="1">
            <a:off x="33506228" y="9357238"/>
            <a:ext cx="9562011" cy="7478970"/>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What did you find?</a:t>
            </a:r>
          </a:p>
          <a:p>
            <a:pPr algn="l"/>
            <a:br>
              <a:rPr lang="en-US" sz="3200" b="0" i="0" dirty="0">
                <a:solidFill>
                  <a:srgbClr val="555555"/>
                </a:solidFill>
                <a:effectLst/>
                <a:latin typeface="Arial" panose="020B0604020202020204" pitchFamily="34" charset="0"/>
              </a:rPr>
            </a:br>
            <a:r>
              <a:rPr lang="en-US" sz="3200" b="0" i="0" dirty="0" err="1">
                <a:solidFill>
                  <a:srgbClr val="555555"/>
                </a:solidFill>
                <a:effectLst/>
                <a:latin typeface="Arial" panose="020B0604020202020204" pitchFamily="34" charset="0"/>
              </a:rPr>
              <a:t>Quam</a:t>
            </a:r>
            <a:r>
              <a:rPr lang="en-US" sz="3200" b="0" i="0" dirty="0">
                <a:solidFill>
                  <a:srgbClr val="555555"/>
                </a:solidFill>
                <a:effectLst/>
                <a:latin typeface="Arial" panose="020B0604020202020204" pitchFamily="34" charset="0"/>
              </a:rPr>
              <a:t> non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auctor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eleifend</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fringilla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natoque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proin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venenatis</a:t>
            </a:r>
            <a:r>
              <a:rPr lang="en-US" sz="3200" b="0" i="0" dirty="0">
                <a:solidFill>
                  <a:srgbClr val="555555"/>
                </a:solidFill>
                <a:effectLst/>
                <a:latin typeface="Arial" panose="020B0604020202020204" pitchFamily="34" charset="0"/>
              </a:rPr>
              <a:t>. Ac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mauris</a:t>
            </a:r>
            <a:r>
              <a:rPr lang="en-US" sz="3200" b="0" i="0" dirty="0">
                <a:solidFill>
                  <a:srgbClr val="555555"/>
                </a:solidFill>
                <a:effectLst/>
                <a:latin typeface="Arial" panose="020B0604020202020204" pitchFamily="34" charset="0"/>
              </a:rPr>
              <a:t> ante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felis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massa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 habitant gravida tempus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Nullam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interdum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Fermentum </a:t>
            </a:r>
            <a:r>
              <a:rPr lang="en-US" sz="3200" b="0" i="0" dirty="0" err="1">
                <a:solidFill>
                  <a:srgbClr val="555555"/>
                </a:solidFill>
                <a:effectLst/>
                <a:latin typeface="Arial" panose="020B0604020202020204" pitchFamily="34" charset="0"/>
              </a:rPr>
              <a:t>litora</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p:txBody>
      </p:sp>
      <p:sp>
        <p:nvSpPr>
          <p:cNvPr id="23" name="TextBox 22">
            <a:extLst>
              <a:ext uri="{FF2B5EF4-FFF2-40B4-BE49-F238E27FC236}">
                <a16:creationId xmlns:a16="http://schemas.microsoft.com/office/drawing/2014/main" id="{60751186-2C1A-56A4-635E-DDE16FB0927A}"/>
              </a:ext>
            </a:extLst>
          </p:cNvPr>
          <p:cNvSpPr txBox="1"/>
          <p:nvPr/>
        </p:nvSpPr>
        <p:spPr>
          <a:xfrm flipH="1">
            <a:off x="33506228" y="20195705"/>
            <a:ext cx="9424852" cy="4524315"/>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Explain the big picture</a:t>
            </a:r>
          </a:p>
          <a:p>
            <a:pPr algn="l"/>
            <a:br>
              <a:rPr lang="en-US" sz="3200" b="0" i="0" dirty="0">
                <a:solidFill>
                  <a:srgbClr val="555555"/>
                </a:solidFill>
                <a:effectLst/>
                <a:latin typeface="Arial" panose="020B0604020202020204" pitchFamily="34" charset="0"/>
              </a:rPr>
            </a:br>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p:txBody>
      </p:sp>
      <p:sp>
        <p:nvSpPr>
          <p:cNvPr id="24" name="Google Shape;93;p13">
            <a:extLst>
              <a:ext uri="{FF2B5EF4-FFF2-40B4-BE49-F238E27FC236}">
                <a16:creationId xmlns:a16="http://schemas.microsoft.com/office/drawing/2014/main" id="{B2933A30-E0CA-D3C0-7FFD-45965D303D33}"/>
              </a:ext>
            </a:extLst>
          </p:cNvPr>
          <p:cNvSpPr/>
          <p:nvPr/>
        </p:nvSpPr>
        <p:spPr>
          <a:xfrm>
            <a:off x="32588324" y="26487589"/>
            <a:ext cx="11302876" cy="1398914"/>
          </a:xfrm>
          <a:prstGeom prst="rect">
            <a:avLst/>
          </a:prstGeom>
          <a:solidFill>
            <a:schemeClr val="tx1"/>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dirty="0">
                <a:solidFill>
                  <a:schemeClr val="bg1"/>
                </a:solidFill>
                <a:latin typeface="Arial"/>
                <a:ea typeface="Arial"/>
                <a:cs typeface="Arial"/>
                <a:sym typeface="Arial"/>
              </a:rPr>
              <a:t>References</a:t>
            </a:r>
            <a:endParaRPr sz="7200" b="0" i="0" u="none" strike="noStrike" cap="none" dirty="0">
              <a:solidFill>
                <a:schemeClr val="bg1"/>
              </a:solidFill>
              <a:latin typeface="Calibri"/>
              <a:ea typeface="Calibri"/>
              <a:cs typeface="Calibri"/>
              <a:sym typeface="Calibri"/>
            </a:endParaRPr>
          </a:p>
        </p:txBody>
      </p:sp>
      <p:pic>
        <p:nvPicPr>
          <p:cNvPr id="26" name="Picture 25" descr="A qr code with a white background&#10;&#10;Description automatically generated with low confidence">
            <a:extLst>
              <a:ext uri="{FF2B5EF4-FFF2-40B4-BE49-F238E27FC236}">
                <a16:creationId xmlns:a16="http://schemas.microsoft.com/office/drawing/2014/main" id="{13B988BF-B2D2-695B-B670-1898000A33CB}"/>
              </a:ext>
            </a:extLst>
          </p:cNvPr>
          <p:cNvPicPr>
            <a:picLocks noChangeAspect="1"/>
          </p:cNvPicPr>
          <p:nvPr/>
        </p:nvPicPr>
        <p:blipFill>
          <a:blip r:embed="rId4"/>
          <a:stretch>
            <a:fillRect/>
          </a:stretch>
        </p:blipFill>
        <p:spPr>
          <a:xfrm>
            <a:off x="18336812" y="30840172"/>
            <a:ext cx="1603720" cy="1603720"/>
          </a:xfrm>
          <a:prstGeom prst="rect">
            <a:avLst/>
          </a:prstGeom>
        </p:spPr>
      </p:pic>
      <p:sp>
        <p:nvSpPr>
          <p:cNvPr id="27" name="TextBox 26">
            <a:extLst>
              <a:ext uri="{FF2B5EF4-FFF2-40B4-BE49-F238E27FC236}">
                <a16:creationId xmlns:a16="http://schemas.microsoft.com/office/drawing/2014/main" id="{ED1208F9-F33F-50D2-FD79-8D3264FF4FC6}"/>
              </a:ext>
            </a:extLst>
          </p:cNvPr>
          <p:cNvSpPr txBox="1"/>
          <p:nvPr/>
        </p:nvSpPr>
        <p:spPr>
          <a:xfrm>
            <a:off x="15700218" y="8859006"/>
            <a:ext cx="12490763" cy="7017306"/>
          </a:xfrm>
          <a:prstGeom prst="rect">
            <a:avLst/>
          </a:prstGeom>
          <a:noFill/>
        </p:spPr>
        <p:txBody>
          <a:bodyPr wrap="square" rtlCol="0">
            <a:spAutoFit/>
          </a:bodyPr>
          <a:lstStyle/>
          <a:p>
            <a:r>
              <a:rPr lang="en-US" sz="8000" dirty="0">
                <a:solidFill>
                  <a:schemeClr val="bg1"/>
                </a:solidFill>
              </a:rPr>
              <a:t>Your main finding goes here, translated into plain English. Emphasize the important words.</a:t>
            </a:r>
            <a:br>
              <a:rPr lang="en-US" sz="8000" dirty="0">
                <a:solidFill>
                  <a:schemeClr val="bg1"/>
                </a:solidFill>
              </a:rPr>
            </a:br>
            <a:br>
              <a:rPr lang="en-US" sz="8000" dirty="0">
                <a:solidFill>
                  <a:schemeClr val="bg1"/>
                </a:solidFill>
              </a:rPr>
            </a:br>
            <a:r>
              <a:rPr lang="en-US" sz="5000" dirty="0">
                <a:solidFill>
                  <a:schemeClr val="bg1">
                    <a:lumMod val="75000"/>
                  </a:schemeClr>
                </a:solidFill>
              </a:rPr>
              <a:t>Include charts/tables/graphs</a:t>
            </a:r>
          </a:p>
        </p:txBody>
      </p:sp>
      <p:sp>
        <p:nvSpPr>
          <p:cNvPr id="15" name="TextBox 14">
            <a:extLst>
              <a:ext uri="{FF2B5EF4-FFF2-40B4-BE49-F238E27FC236}">
                <a16:creationId xmlns:a16="http://schemas.microsoft.com/office/drawing/2014/main" id="{91378CCA-3209-A530-5169-D2FA3CB8D2B4}"/>
              </a:ext>
            </a:extLst>
          </p:cNvPr>
          <p:cNvSpPr txBox="1"/>
          <p:nvPr/>
        </p:nvSpPr>
        <p:spPr>
          <a:xfrm>
            <a:off x="16941003" y="29184306"/>
            <a:ext cx="9943883" cy="1323439"/>
          </a:xfrm>
          <a:prstGeom prst="rect">
            <a:avLst/>
          </a:prstGeom>
          <a:noFill/>
        </p:spPr>
        <p:txBody>
          <a:bodyPr wrap="square" rtlCol="0">
            <a:spAutoFit/>
          </a:bodyPr>
          <a:lstStyle/>
          <a:p>
            <a:pPr algn="ctr"/>
            <a:r>
              <a:rPr lang="en-US" sz="4000" dirty="0">
                <a:solidFill>
                  <a:srgbClr val="FF0000"/>
                </a:solidFill>
              </a:rPr>
              <a:t>Replace this QR code and UCF Logo with one that best suits your needs</a:t>
            </a:r>
          </a:p>
        </p:txBody>
      </p:sp>
    </p:spTree>
    <p:extLst>
      <p:ext uri="{BB962C8B-B14F-4D97-AF65-F5344CB8AC3E}">
        <p14:creationId xmlns:p14="http://schemas.microsoft.com/office/powerpoint/2010/main" val="387514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9821A9C-C305-BE3B-3245-6CDBE9B8DD80}"/>
              </a:ext>
            </a:extLst>
          </p:cNvPr>
          <p:cNvSpPr/>
          <p:nvPr/>
        </p:nvSpPr>
        <p:spPr>
          <a:xfrm>
            <a:off x="0" y="6553199"/>
            <a:ext cx="43891200" cy="263652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D7E9F2-5138-2D2E-F05F-08796CB0DD53}"/>
              </a:ext>
            </a:extLst>
          </p:cNvPr>
          <p:cNvSpPr/>
          <p:nvPr/>
        </p:nvSpPr>
        <p:spPr>
          <a:xfrm>
            <a:off x="14377165" y="7649429"/>
            <a:ext cx="15146213" cy="104764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3E538D-5EFE-F4F4-292C-7D3122BB06D1}"/>
              </a:ext>
            </a:extLst>
          </p:cNvPr>
          <p:cNvSpPr/>
          <p:nvPr/>
        </p:nvSpPr>
        <p:spPr>
          <a:xfrm>
            <a:off x="30264916" y="27469935"/>
            <a:ext cx="13635628" cy="470533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B60ECBF-B257-BA0E-F95B-41F91C2711C7}"/>
              </a:ext>
            </a:extLst>
          </p:cNvPr>
          <p:cNvSpPr/>
          <p:nvPr/>
        </p:nvSpPr>
        <p:spPr>
          <a:xfrm>
            <a:off x="30293681" y="20402115"/>
            <a:ext cx="13638886" cy="56227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007491B-6ADA-0606-EFF1-FB50CFBEC331}"/>
              </a:ext>
            </a:extLst>
          </p:cNvPr>
          <p:cNvSpPr/>
          <p:nvPr/>
        </p:nvSpPr>
        <p:spPr>
          <a:xfrm>
            <a:off x="30245554" y="8316609"/>
            <a:ext cx="13654989" cy="1064044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490BA9E-2563-E9AE-71AA-ACA250A0E342}"/>
              </a:ext>
            </a:extLst>
          </p:cNvPr>
          <p:cNvSpPr/>
          <p:nvPr/>
        </p:nvSpPr>
        <p:spPr>
          <a:xfrm>
            <a:off x="0" y="19960958"/>
            <a:ext cx="13715999" cy="122143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BD62A19-5D51-686E-EF19-0A09F27666AE}"/>
              </a:ext>
            </a:extLst>
          </p:cNvPr>
          <p:cNvSpPr/>
          <p:nvPr/>
        </p:nvSpPr>
        <p:spPr>
          <a:xfrm>
            <a:off x="0" y="8164209"/>
            <a:ext cx="13715999" cy="1064044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A13886-28EA-A13A-8DF6-91AE884DD896}"/>
              </a:ext>
            </a:extLst>
          </p:cNvPr>
          <p:cNvSpPr/>
          <p:nvPr/>
        </p:nvSpPr>
        <p:spPr>
          <a:xfrm>
            <a:off x="0" y="0"/>
            <a:ext cx="43891200" cy="64741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90A0E1-F865-C138-2D76-768E6AF7BCB7}"/>
              </a:ext>
            </a:extLst>
          </p:cNvPr>
          <p:cNvPicPr>
            <a:picLocks noChangeAspect="1"/>
          </p:cNvPicPr>
          <p:nvPr/>
        </p:nvPicPr>
        <p:blipFill>
          <a:blip r:embed="rId2"/>
          <a:stretch>
            <a:fillRect/>
          </a:stretch>
        </p:blipFill>
        <p:spPr>
          <a:xfrm>
            <a:off x="1306287" y="0"/>
            <a:ext cx="3557853" cy="4803101"/>
          </a:xfrm>
          <a:prstGeom prst="rect">
            <a:avLst/>
          </a:prstGeom>
        </p:spPr>
      </p:pic>
      <p:sp>
        <p:nvSpPr>
          <p:cNvPr id="8" name="TextBox 7">
            <a:extLst>
              <a:ext uri="{FF2B5EF4-FFF2-40B4-BE49-F238E27FC236}">
                <a16:creationId xmlns:a16="http://schemas.microsoft.com/office/drawing/2014/main" id="{575A645E-5300-E21E-D101-4D4647C6EEEE}"/>
              </a:ext>
            </a:extLst>
          </p:cNvPr>
          <p:cNvSpPr txBox="1"/>
          <p:nvPr/>
        </p:nvSpPr>
        <p:spPr>
          <a:xfrm>
            <a:off x="5985637" y="743129"/>
            <a:ext cx="36250933" cy="2554545"/>
          </a:xfrm>
          <a:prstGeom prst="rect">
            <a:avLst/>
          </a:prstGeom>
          <a:noFill/>
        </p:spPr>
        <p:txBody>
          <a:bodyPr wrap="square" rtlCol="0">
            <a:spAutoFit/>
          </a:bodyPr>
          <a:lstStyle/>
          <a:p>
            <a:pPr fontAlgn="auto">
              <a:spcBef>
                <a:spcPts val="0"/>
              </a:spcBef>
              <a:spcAft>
                <a:spcPts val="0"/>
              </a:spcAft>
              <a:buClr>
                <a:srgbClr val="000000"/>
              </a:buClr>
              <a:buFont typeface="Arial"/>
              <a:buNone/>
            </a:pPr>
            <a:r>
              <a:rPr lang="en-US" sz="8000" b="1" kern="0" cap="all" dirty="0">
                <a:latin typeface="Arial"/>
                <a:cs typeface="Arial"/>
                <a:sym typeface="Arial"/>
              </a:rPr>
              <a:t>THIS IS MY TITLE PLEASE FUND OUR RESEARCH HIGH IMPACT JOURNALS BECAUSE WE’VE SAVED THE WORLD</a:t>
            </a:r>
          </a:p>
        </p:txBody>
      </p:sp>
      <p:sp>
        <p:nvSpPr>
          <p:cNvPr id="11" name="Rectangle 10">
            <a:extLst>
              <a:ext uri="{FF2B5EF4-FFF2-40B4-BE49-F238E27FC236}">
                <a16:creationId xmlns:a16="http://schemas.microsoft.com/office/drawing/2014/main" id="{EBC9F5FC-88E4-9E4D-DB9B-D30D647DE78D}"/>
              </a:ext>
            </a:extLst>
          </p:cNvPr>
          <p:cNvSpPr/>
          <p:nvPr/>
        </p:nvSpPr>
        <p:spPr>
          <a:xfrm>
            <a:off x="41366" y="6371235"/>
            <a:ext cx="43891200" cy="280339"/>
          </a:xfrm>
          <a:prstGeom prst="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0;p13">
            <a:extLst>
              <a:ext uri="{FF2B5EF4-FFF2-40B4-BE49-F238E27FC236}">
                <a16:creationId xmlns:a16="http://schemas.microsoft.com/office/drawing/2014/main" id="{31FAB243-AA51-A420-2E48-E235DE933EFA}"/>
              </a:ext>
            </a:extLst>
          </p:cNvPr>
          <p:cNvSpPr/>
          <p:nvPr/>
        </p:nvSpPr>
        <p:spPr>
          <a:xfrm>
            <a:off x="0" y="7794916"/>
            <a:ext cx="13716000" cy="131610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dirty="0">
                <a:solidFill>
                  <a:schemeClr val="dk1"/>
                </a:solidFill>
              </a:rPr>
              <a:t>Background</a:t>
            </a:r>
            <a:endParaRPr sz="7200" b="0" i="0" u="none" strike="noStrike" cap="none" dirty="0">
              <a:solidFill>
                <a:schemeClr val="lt1"/>
              </a:solidFill>
              <a:latin typeface="Calibri"/>
              <a:ea typeface="Calibri"/>
              <a:cs typeface="Calibri"/>
              <a:sym typeface="Calibri"/>
            </a:endParaRPr>
          </a:p>
        </p:txBody>
      </p:sp>
      <p:sp>
        <p:nvSpPr>
          <p:cNvPr id="13" name="Google Shape;91;p13">
            <a:extLst>
              <a:ext uri="{FF2B5EF4-FFF2-40B4-BE49-F238E27FC236}">
                <a16:creationId xmlns:a16="http://schemas.microsoft.com/office/drawing/2014/main" id="{58145AF5-8ABE-3226-1046-54E660CE86B8}"/>
              </a:ext>
            </a:extLst>
          </p:cNvPr>
          <p:cNvSpPr/>
          <p:nvPr/>
        </p:nvSpPr>
        <p:spPr>
          <a:xfrm>
            <a:off x="0" y="19285912"/>
            <a:ext cx="13716000" cy="131616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a:solidFill>
                  <a:schemeClr val="dk1"/>
                </a:solidFill>
                <a:latin typeface="Arial"/>
                <a:ea typeface="Arial"/>
                <a:cs typeface="Arial"/>
                <a:sym typeface="Arial"/>
              </a:rPr>
              <a:t>Methods</a:t>
            </a:r>
            <a:endParaRPr sz="7200" b="0" i="0" u="none" strike="noStrike" cap="none">
              <a:solidFill>
                <a:schemeClr val="lt1"/>
              </a:solidFill>
              <a:latin typeface="Calibri"/>
              <a:ea typeface="Calibri"/>
              <a:cs typeface="Calibri"/>
              <a:sym typeface="Calibri"/>
            </a:endParaRPr>
          </a:p>
        </p:txBody>
      </p:sp>
      <p:sp>
        <p:nvSpPr>
          <p:cNvPr id="14" name="Google Shape;92;p13">
            <a:extLst>
              <a:ext uri="{FF2B5EF4-FFF2-40B4-BE49-F238E27FC236}">
                <a16:creationId xmlns:a16="http://schemas.microsoft.com/office/drawing/2014/main" id="{CB54B626-7E98-58AC-6D7A-F7568FC639AF}"/>
              </a:ext>
            </a:extLst>
          </p:cNvPr>
          <p:cNvSpPr/>
          <p:nvPr/>
        </p:nvSpPr>
        <p:spPr>
          <a:xfrm>
            <a:off x="30254899" y="7649428"/>
            <a:ext cx="13636301" cy="131616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a:solidFill>
                  <a:schemeClr val="dk1"/>
                </a:solidFill>
                <a:latin typeface="Arial"/>
                <a:ea typeface="Arial"/>
                <a:cs typeface="Arial"/>
                <a:sym typeface="Arial"/>
              </a:rPr>
              <a:t>Results</a:t>
            </a:r>
            <a:endParaRPr sz="7200" b="0" i="0" u="none" strike="noStrike" cap="none">
              <a:solidFill>
                <a:schemeClr val="lt1"/>
              </a:solidFill>
              <a:latin typeface="Calibri"/>
              <a:ea typeface="Calibri"/>
              <a:cs typeface="Calibri"/>
              <a:sym typeface="Calibri"/>
            </a:endParaRPr>
          </a:p>
        </p:txBody>
      </p:sp>
      <p:sp>
        <p:nvSpPr>
          <p:cNvPr id="16" name="Google Shape;93;p13">
            <a:extLst>
              <a:ext uri="{FF2B5EF4-FFF2-40B4-BE49-F238E27FC236}">
                <a16:creationId xmlns:a16="http://schemas.microsoft.com/office/drawing/2014/main" id="{66F3592F-2EE9-334A-B071-87E59B65DFF1}"/>
              </a:ext>
            </a:extLst>
          </p:cNvPr>
          <p:cNvSpPr/>
          <p:nvPr/>
        </p:nvSpPr>
        <p:spPr>
          <a:xfrm>
            <a:off x="30303025" y="19311805"/>
            <a:ext cx="13629541" cy="131616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dirty="0">
                <a:solidFill>
                  <a:schemeClr val="dk1"/>
                </a:solidFill>
                <a:latin typeface="Arial"/>
                <a:ea typeface="Arial"/>
                <a:cs typeface="Arial"/>
                <a:sym typeface="Arial"/>
              </a:rPr>
              <a:t>Conclusion</a:t>
            </a:r>
            <a:endParaRPr sz="7200" b="0" i="0" u="none" strike="noStrike" cap="none" dirty="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78A62838-A252-59D5-D350-2CA34466540D}"/>
              </a:ext>
            </a:extLst>
          </p:cNvPr>
          <p:cNvSpPr txBox="1"/>
          <p:nvPr/>
        </p:nvSpPr>
        <p:spPr>
          <a:xfrm flipH="1">
            <a:off x="822960" y="9662036"/>
            <a:ext cx="12161520" cy="846385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Intro/purpose/hypotheses here</a:t>
            </a:r>
          </a:p>
          <a:p>
            <a:pPr algn="l"/>
            <a:br>
              <a:rPr lang="en-US" sz="3200" b="0" i="0" dirty="0">
                <a:solidFill>
                  <a:srgbClr val="555555"/>
                </a:solidFill>
                <a:effectLst/>
                <a:latin typeface="Arial" panose="020B0604020202020204" pitchFamily="34" charset="0"/>
              </a:rPr>
            </a:br>
            <a:r>
              <a:rPr lang="en-US" sz="3200" b="0" i="0" dirty="0" err="1">
                <a:solidFill>
                  <a:srgbClr val="555555"/>
                </a:solidFill>
                <a:effectLst/>
                <a:latin typeface="Arial" panose="020B0604020202020204" pitchFamily="34" charset="0"/>
              </a:rPr>
              <a:t>Quam</a:t>
            </a:r>
            <a:r>
              <a:rPr lang="en-US" sz="3200" b="0" i="0" dirty="0">
                <a:solidFill>
                  <a:srgbClr val="555555"/>
                </a:solidFill>
                <a:effectLst/>
                <a:latin typeface="Arial" panose="020B0604020202020204" pitchFamily="34" charset="0"/>
              </a:rPr>
              <a:t> non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auctor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eleifend</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fringilla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natoque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proin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venenatis</a:t>
            </a:r>
            <a:r>
              <a:rPr lang="en-US" sz="3200" b="0" i="0" dirty="0">
                <a:solidFill>
                  <a:srgbClr val="555555"/>
                </a:solidFill>
                <a:effectLst/>
                <a:latin typeface="Arial" panose="020B0604020202020204" pitchFamily="34" charset="0"/>
              </a:rPr>
              <a:t>. Ac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mauris</a:t>
            </a:r>
            <a:r>
              <a:rPr lang="en-US" sz="3200" b="0" i="0" dirty="0">
                <a:solidFill>
                  <a:srgbClr val="555555"/>
                </a:solidFill>
                <a:effectLst/>
                <a:latin typeface="Arial" panose="020B0604020202020204" pitchFamily="34" charset="0"/>
              </a:rPr>
              <a:t> ante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felis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massa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 habitant gravida tempus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Nullam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interdum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Fermentum </a:t>
            </a:r>
            <a:r>
              <a:rPr lang="en-US" sz="3200" b="0" i="0" dirty="0" err="1">
                <a:solidFill>
                  <a:srgbClr val="555555"/>
                </a:solidFill>
                <a:effectLst/>
                <a:latin typeface="Arial" panose="020B0604020202020204" pitchFamily="34" charset="0"/>
              </a:rPr>
              <a:t>litora</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err="1">
                <a:solidFill>
                  <a:srgbClr val="555555"/>
                </a:solidFill>
                <a:effectLst/>
                <a:latin typeface="Arial" panose="020B0604020202020204" pitchFamily="34" charset="0"/>
              </a:rPr>
              <a:t>Sapien</a:t>
            </a:r>
            <a:r>
              <a:rPr lang="en-US" sz="3200" b="0" i="0" dirty="0">
                <a:solidFill>
                  <a:srgbClr val="555555"/>
                </a:solidFill>
                <a:effectLst/>
                <a:latin typeface="Arial" panose="020B0604020202020204" pitchFamily="34" charset="0"/>
              </a:rPr>
              <a:t> vel lorem </a:t>
            </a:r>
            <a:r>
              <a:rPr lang="en-US" sz="3200" b="0" i="0" dirty="0" err="1">
                <a:solidFill>
                  <a:srgbClr val="555555"/>
                </a:solidFill>
                <a:effectLst/>
                <a:latin typeface="Arial" panose="020B0604020202020204" pitchFamily="34" charset="0"/>
              </a:rPr>
              <a:t>mus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Id </a:t>
            </a:r>
            <a:r>
              <a:rPr lang="en-US" sz="3200" b="0" i="0" dirty="0" err="1">
                <a:solidFill>
                  <a:srgbClr val="555555"/>
                </a:solidFill>
                <a:effectLst/>
                <a:latin typeface="Arial" panose="020B0604020202020204" pitchFamily="34" charset="0"/>
              </a:rPr>
              <a:t>habitasse</a:t>
            </a:r>
            <a:r>
              <a:rPr lang="en-US" sz="3200" b="0" i="0" dirty="0">
                <a:solidFill>
                  <a:srgbClr val="555555"/>
                </a:solidFill>
                <a:effectLst/>
                <a:latin typeface="Arial" panose="020B0604020202020204" pitchFamily="34" charset="0"/>
              </a:rPr>
              <a:t>. Dolor </a:t>
            </a:r>
            <a:r>
              <a:rPr lang="en-US" sz="3200" b="0" i="0" dirty="0" err="1">
                <a:solidFill>
                  <a:srgbClr val="555555"/>
                </a:solidFill>
                <a:effectLst/>
                <a:latin typeface="Arial" panose="020B0604020202020204" pitchFamily="34" charset="0"/>
              </a:rPr>
              <a:t>duis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sociis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convallis </a:t>
            </a:r>
            <a:r>
              <a:rPr lang="en-US" sz="3200" b="0" i="0" dirty="0" err="1">
                <a:solidFill>
                  <a:srgbClr val="555555"/>
                </a:solidFill>
                <a:effectLst/>
                <a:latin typeface="Arial" panose="020B0604020202020204" pitchFamily="34" charset="0"/>
              </a:rPr>
              <a:t>cras</a:t>
            </a:r>
            <a:r>
              <a:rPr lang="en-US" sz="3200" b="0" i="0" dirty="0">
                <a:solidFill>
                  <a:srgbClr val="555555"/>
                </a:solidFill>
                <a:effectLst/>
                <a:latin typeface="Arial" panose="020B0604020202020204" pitchFamily="34" charset="0"/>
              </a:rPr>
              <a:t> eros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Accumsan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volutpat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maecenas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sociosqu</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justo</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ultrices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a:t>
            </a:r>
          </a:p>
        </p:txBody>
      </p:sp>
      <p:sp>
        <p:nvSpPr>
          <p:cNvPr id="21" name="TextBox 20">
            <a:extLst>
              <a:ext uri="{FF2B5EF4-FFF2-40B4-BE49-F238E27FC236}">
                <a16:creationId xmlns:a16="http://schemas.microsoft.com/office/drawing/2014/main" id="{87BDB993-921E-A5D3-DB92-99BD68C83BE5}"/>
              </a:ext>
            </a:extLst>
          </p:cNvPr>
          <p:cNvSpPr txBox="1"/>
          <p:nvPr/>
        </p:nvSpPr>
        <p:spPr>
          <a:xfrm flipH="1">
            <a:off x="822960" y="21280833"/>
            <a:ext cx="12161520" cy="8463855"/>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What did you do? How did you do it?</a:t>
            </a:r>
          </a:p>
          <a:p>
            <a:pPr algn="l"/>
            <a:br>
              <a:rPr lang="en-US" sz="3200" b="0" i="0" dirty="0">
                <a:solidFill>
                  <a:srgbClr val="555555"/>
                </a:solidFill>
                <a:effectLst/>
                <a:latin typeface="Arial" panose="020B0604020202020204" pitchFamily="34" charset="0"/>
              </a:rPr>
            </a:br>
            <a:r>
              <a:rPr lang="en-US" sz="3200" b="0" i="0" dirty="0" err="1">
                <a:solidFill>
                  <a:srgbClr val="555555"/>
                </a:solidFill>
                <a:effectLst/>
                <a:latin typeface="Arial" panose="020B0604020202020204" pitchFamily="34" charset="0"/>
              </a:rPr>
              <a:t>Quam</a:t>
            </a:r>
            <a:r>
              <a:rPr lang="en-US" sz="3200" b="0" i="0" dirty="0">
                <a:solidFill>
                  <a:srgbClr val="555555"/>
                </a:solidFill>
                <a:effectLst/>
                <a:latin typeface="Arial" panose="020B0604020202020204" pitchFamily="34" charset="0"/>
              </a:rPr>
              <a:t> non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auctor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eleifend</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fringilla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natoque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proin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venenatis</a:t>
            </a:r>
            <a:r>
              <a:rPr lang="en-US" sz="3200" b="0" i="0" dirty="0">
                <a:solidFill>
                  <a:srgbClr val="555555"/>
                </a:solidFill>
                <a:effectLst/>
                <a:latin typeface="Arial" panose="020B0604020202020204" pitchFamily="34" charset="0"/>
              </a:rPr>
              <a:t>. Ac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mauris</a:t>
            </a:r>
            <a:r>
              <a:rPr lang="en-US" sz="3200" b="0" i="0" dirty="0">
                <a:solidFill>
                  <a:srgbClr val="555555"/>
                </a:solidFill>
                <a:effectLst/>
                <a:latin typeface="Arial" panose="020B0604020202020204" pitchFamily="34" charset="0"/>
              </a:rPr>
              <a:t> ante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felis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massa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 habitant gravida tempus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Nullam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interdum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Fermentum </a:t>
            </a:r>
            <a:r>
              <a:rPr lang="en-US" sz="3200" b="0" i="0" dirty="0" err="1">
                <a:solidFill>
                  <a:srgbClr val="555555"/>
                </a:solidFill>
                <a:effectLst/>
                <a:latin typeface="Arial" panose="020B0604020202020204" pitchFamily="34" charset="0"/>
              </a:rPr>
              <a:t>litora</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err="1">
                <a:solidFill>
                  <a:srgbClr val="555555"/>
                </a:solidFill>
                <a:effectLst/>
                <a:latin typeface="Arial" panose="020B0604020202020204" pitchFamily="34" charset="0"/>
              </a:rPr>
              <a:t>Sapien</a:t>
            </a:r>
            <a:r>
              <a:rPr lang="en-US" sz="3200" b="0" i="0" dirty="0">
                <a:solidFill>
                  <a:srgbClr val="555555"/>
                </a:solidFill>
                <a:effectLst/>
                <a:latin typeface="Arial" panose="020B0604020202020204" pitchFamily="34" charset="0"/>
              </a:rPr>
              <a:t> vel lorem </a:t>
            </a:r>
            <a:r>
              <a:rPr lang="en-US" sz="3200" b="0" i="0" dirty="0" err="1">
                <a:solidFill>
                  <a:srgbClr val="555555"/>
                </a:solidFill>
                <a:effectLst/>
                <a:latin typeface="Arial" panose="020B0604020202020204" pitchFamily="34" charset="0"/>
              </a:rPr>
              <a:t>mus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Id </a:t>
            </a:r>
            <a:r>
              <a:rPr lang="en-US" sz="3200" b="0" i="0" dirty="0" err="1">
                <a:solidFill>
                  <a:srgbClr val="555555"/>
                </a:solidFill>
                <a:effectLst/>
                <a:latin typeface="Arial" panose="020B0604020202020204" pitchFamily="34" charset="0"/>
              </a:rPr>
              <a:t>habitasse</a:t>
            </a:r>
            <a:r>
              <a:rPr lang="en-US" sz="3200" b="0" i="0" dirty="0">
                <a:solidFill>
                  <a:srgbClr val="555555"/>
                </a:solidFill>
                <a:effectLst/>
                <a:latin typeface="Arial" panose="020B0604020202020204" pitchFamily="34" charset="0"/>
              </a:rPr>
              <a:t>. Dolor </a:t>
            </a:r>
            <a:r>
              <a:rPr lang="en-US" sz="3200" b="0" i="0" dirty="0" err="1">
                <a:solidFill>
                  <a:srgbClr val="555555"/>
                </a:solidFill>
                <a:effectLst/>
                <a:latin typeface="Arial" panose="020B0604020202020204" pitchFamily="34" charset="0"/>
              </a:rPr>
              <a:t>duis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sociis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convallis </a:t>
            </a:r>
            <a:r>
              <a:rPr lang="en-US" sz="3200" b="0" i="0" dirty="0" err="1">
                <a:solidFill>
                  <a:srgbClr val="555555"/>
                </a:solidFill>
                <a:effectLst/>
                <a:latin typeface="Arial" panose="020B0604020202020204" pitchFamily="34" charset="0"/>
              </a:rPr>
              <a:t>cras</a:t>
            </a:r>
            <a:r>
              <a:rPr lang="en-US" sz="3200" b="0" i="0" dirty="0">
                <a:solidFill>
                  <a:srgbClr val="555555"/>
                </a:solidFill>
                <a:effectLst/>
                <a:latin typeface="Arial" panose="020B0604020202020204" pitchFamily="34" charset="0"/>
              </a:rPr>
              <a:t> eros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Accumsan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volutpat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maecenas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sociosqu</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justo</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ultrices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a:t>
            </a:r>
          </a:p>
        </p:txBody>
      </p:sp>
      <p:sp>
        <p:nvSpPr>
          <p:cNvPr id="22" name="TextBox 21">
            <a:extLst>
              <a:ext uri="{FF2B5EF4-FFF2-40B4-BE49-F238E27FC236}">
                <a16:creationId xmlns:a16="http://schemas.microsoft.com/office/drawing/2014/main" id="{5BACFEEF-7F7E-E4E7-6374-BD04FF7100F2}"/>
              </a:ext>
            </a:extLst>
          </p:cNvPr>
          <p:cNvSpPr txBox="1"/>
          <p:nvPr/>
        </p:nvSpPr>
        <p:spPr>
          <a:xfrm flipH="1">
            <a:off x="30906720" y="9662035"/>
            <a:ext cx="12161520" cy="8463855"/>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What did you find?</a:t>
            </a:r>
          </a:p>
          <a:p>
            <a:pPr algn="l"/>
            <a:br>
              <a:rPr lang="en-US" sz="3200" b="0" i="0" dirty="0">
                <a:solidFill>
                  <a:srgbClr val="555555"/>
                </a:solidFill>
                <a:effectLst/>
                <a:latin typeface="Arial" panose="020B0604020202020204" pitchFamily="34" charset="0"/>
              </a:rPr>
            </a:br>
            <a:r>
              <a:rPr lang="en-US" sz="3200" b="0" i="0" dirty="0" err="1">
                <a:solidFill>
                  <a:srgbClr val="555555"/>
                </a:solidFill>
                <a:effectLst/>
                <a:latin typeface="Arial" panose="020B0604020202020204" pitchFamily="34" charset="0"/>
              </a:rPr>
              <a:t>Quam</a:t>
            </a:r>
            <a:r>
              <a:rPr lang="en-US" sz="3200" b="0" i="0" dirty="0">
                <a:solidFill>
                  <a:srgbClr val="555555"/>
                </a:solidFill>
                <a:effectLst/>
                <a:latin typeface="Arial" panose="020B0604020202020204" pitchFamily="34" charset="0"/>
              </a:rPr>
              <a:t> non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auctor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eleifend</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fringilla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natoque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proin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venenatis</a:t>
            </a:r>
            <a:r>
              <a:rPr lang="en-US" sz="3200" b="0" i="0" dirty="0">
                <a:solidFill>
                  <a:srgbClr val="555555"/>
                </a:solidFill>
                <a:effectLst/>
                <a:latin typeface="Arial" panose="020B0604020202020204" pitchFamily="34" charset="0"/>
              </a:rPr>
              <a:t>. Ac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mauris</a:t>
            </a:r>
            <a:r>
              <a:rPr lang="en-US" sz="3200" b="0" i="0" dirty="0">
                <a:solidFill>
                  <a:srgbClr val="555555"/>
                </a:solidFill>
                <a:effectLst/>
                <a:latin typeface="Arial" panose="020B0604020202020204" pitchFamily="34" charset="0"/>
              </a:rPr>
              <a:t> ante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felis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massa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 habitant gravida tempus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Nullam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interdum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Fermentum </a:t>
            </a:r>
            <a:r>
              <a:rPr lang="en-US" sz="3200" b="0" i="0" dirty="0" err="1">
                <a:solidFill>
                  <a:srgbClr val="555555"/>
                </a:solidFill>
                <a:effectLst/>
                <a:latin typeface="Arial" panose="020B0604020202020204" pitchFamily="34" charset="0"/>
              </a:rPr>
              <a:t>litora</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err="1">
                <a:solidFill>
                  <a:srgbClr val="555555"/>
                </a:solidFill>
                <a:effectLst/>
                <a:latin typeface="Arial" panose="020B0604020202020204" pitchFamily="34" charset="0"/>
              </a:rPr>
              <a:t>Sapien</a:t>
            </a:r>
            <a:r>
              <a:rPr lang="en-US" sz="3200" b="0" i="0" dirty="0">
                <a:solidFill>
                  <a:srgbClr val="555555"/>
                </a:solidFill>
                <a:effectLst/>
                <a:latin typeface="Arial" panose="020B0604020202020204" pitchFamily="34" charset="0"/>
              </a:rPr>
              <a:t> vel lorem </a:t>
            </a:r>
            <a:r>
              <a:rPr lang="en-US" sz="3200" b="0" i="0" dirty="0" err="1">
                <a:solidFill>
                  <a:srgbClr val="555555"/>
                </a:solidFill>
                <a:effectLst/>
                <a:latin typeface="Arial" panose="020B0604020202020204" pitchFamily="34" charset="0"/>
              </a:rPr>
              <a:t>mus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Id </a:t>
            </a:r>
            <a:r>
              <a:rPr lang="en-US" sz="3200" b="0" i="0" dirty="0" err="1">
                <a:solidFill>
                  <a:srgbClr val="555555"/>
                </a:solidFill>
                <a:effectLst/>
                <a:latin typeface="Arial" panose="020B0604020202020204" pitchFamily="34" charset="0"/>
              </a:rPr>
              <a:t>habitasse</a:t>
            </a:r>
            <a:r>
              <a:rPr lang="en-US" sz="3200" b="0" i="0" dirty="0">
                <a:solidFill>
                  <a:srgbClr val="555555"/>
                </a:solidFill>
                <a:effectLst/>
                <a:latin typeface="Arial" panose="020B0604020202020204" pitchFamily="34" charset="0"/>
              </a:rPr>
              <a:t>. Dolor </a:t>
            </a:r>
            <a:r>
              <a:rPr lang="en-US" sz="3200" b="0" i="0" dirty="0" err="1">
                <a:solidFill>
                  <a:srgbClr val="555555"/>
                </a:solidFill>
                <a:effectLst/>
                <a:latin typeface="Arial" panose="020B0604020202020204" pitchFamily="34" charset="0"/>
              </a:rPr>
              <a:t>duis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sociis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convallis </a:t>
            </a:r>
            <a:r>
              <a:rPr lang="en-US" sz="3200" b="0" i="0" dirty="0" err="1">
                <a:solidFill>
                  <a:srgbClr val="555555"/>
                </a:solidFill>
                <a:effectLst/>
                <a:latin typeface="Arial" panose="020B0604020202020204" pitchFamily="34" charset="0"/>
              </a:rPr>
              <a:t>cras</a:t>
            </a:r>
            <a:r>
              <a:rPr lang="en-US" sz="3200" b="0" i="0" dirty="0">
                <a:solidFill>
                  <a:srgbClr val="555555"/>
                </a:solidFill>
                <a:effectLst/>
                <a:latin typeface="Arial" panose="020B0604020202020204" pitchFamily="34" charset="0"/>
              </a:rPr>
              <a:t> eros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Accumsan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volutpat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maecenas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sociosqu</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justo</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ultrices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a:t>
            </a:r>
          </a:p>
        </p:txBody>
      </p:sp>
      <p:sp>
        <p:nvSpPr>
          <p:cNvPr id="23" name="TextBox 22">
            <a:extLst>
              <a:ext uri="{FF2B5EF4-FFF2-40B4-BE49-F238E27FC236}">
                <a16:creationId xmlns:a16="http://schemas.microsoft.com/office/drawing/2014/main" id="{60751186-2C1A-56A4-635E-DDE16FB0927A}"/>
              </a:ext>
            </a:extLst>
          </p:cNvPr>
          <p:cNvSpPr txBox="1"/>
          <p:nvPr/>
        </p:nvSpPr>
        <p:spPr>
          <a:xfrm flipH="1">
            <a:off x="30769560" y="21088328"/>
            <a:ext cx="12161520" cy="4031873"/>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Explain the big picture</a:t>
            </a:r>
          </a:p>
          <a:p>
            <a:pPr algn="l"/>
            <a:br>
              <a:rPr lang="en-US" sz="3200" b="0" i="0" dirty="0">
                <a:solidFill>
                  <a:srgbClr val="555555"/>
                </a:solidFill>
                <a:effectLst/>
                <a:latin typeface="Arial" panose="020B0604020202020204" pitchFamily="34" charset="0"/>
              </a:rPr>
            </a:br>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p:txBody>
      </p:sp>
      <p:sp>
        <p:nvSpPr>
          <p:cNvPr id="24" name="Google Shape;93;p13">
            <a:extLst>
              <a:ext uri="{FF2B5EF4-FFF2-40B4-BE49-F238E27FC236}">
                <a16:creationId xmlns:a16="http://schemas.microsoft.com/office/drawing/2014/main" id="{B2933A30-E0CA-D3C0-7FFD-45965D303D33}"/>
              </a:ext>
            </a:extLst>
          </p:cNvPr>
          <p:cNvSpPr/>
          <p:nvPr/>
        </p:nvSpPr>
        <p:spPr>
          <a:xfrm>
            <a:off x="30274261" y="26422592"/>
            <a:ext cx="13616939" cy="131616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dirty="0">
                <a:solidFill>
                  <a:schemeClr val="dk1"/>
                </a:solidFill>
                <a:latin typeface="Arial"/>
                <a:ea typeface="Arial"/>
                <a:cs typeface="Arial"/>
                <a:sym typeface="Arial"/>
              </a:rPr>
              <a:t>References</a:t>
            </a:r>
            <a:endParaRPr sz="7200" b="0" i="0" u="none" strike="noStrike" cap="none" dirty="0">
              <a:solidFill>
                <a:schemeClr val="lt1"/>
              </a:solidFill>
              <a:latin typeface="Calibri"/>
              <a:ea typeface="Calibri"/>
              <a:cs typeface="Calibri"/>
              <a:sym typeface="Calibri"/>
            </a:endParaRPr>
          </a:p>
        </p:txBody>
      </p:sp>
      <p:sp>
        <p:nvSpPr>
          <p:cNvPr id="27" name="TextBox 26">
            <a:extLst>
              <a:ext uri="{FF2B5EF4-FFF2-40B4-BE49-F238E27FC236}">
                <a16:creationId xmlns:a16="http://schemas.microsoft.com/office/drawing/2014/main" id="{ED1208F9-F33F-50D2-FD79-8D3264FF4FC6}"/>
              </a:ext>
            </a:extLst>
          </p:cNvPr>
          <p:cNvSpPr txBox="1"/>
          <p:nvPr/>
        </p:nvSpPr>
        <p:spPr>
          <a:xfrm>
            <a:off x="15700218" y="9163803"/>
            <a:ext cx="12490763" cy="7017306"/>
          </a:xfrm>
          <a:prstGeom prst="rect">
            <a:avLst/>
          </a:prstGeom>
          <a:noFill/>
        </p:spPr>
        <p:txBody>
          <a:bodyPr wrap="square" rtlCol="0">
            <a:spAutoFit/>
          </a:bodyPr>
          <a:lstStyle/>
          <a:p>
            <a:r>
              <a:rPr lang="en-US" sz="8000" dirty="0"/>
              <a:t>Your main finding goes here, translated into plain English. Emphasize the important words.</a:t>
            </a:r>
            <a:br>
              <a:rPr lang="en-US" sz="8000" dirty="0"/>
            </a:br>
            <a:br>
              <a:rPr lang="en-US" sz="8000" dirty="0"/>
            </a:br>
            <a:r>
              <a:rPr lang="en-US" sz="5000" dirty="0">
                <a:solidFill>
                  <a:schemeClr val="bg1">
                    <a:lumMod val="50000"/>
                  </a:schemeClr>
                </a:solidFill>
              </a:rPr>
              <a:t>Include charts/tables/graphs</a:t>
            </a:r>
          </a:p>
        </p:txBody>
      </p:sp>
      <p:sp>
        <p:nvSpPr>
          <p:cNvPr id="19" name="Rectangle 18">
            <a:extLst>
              <a:ext uri="{FF2B5EF4-FFF2-40B4-BE49-F238E27FC236}">
                <a16:creationId xmlns:a16="http://schemas.microsoft.com/office/drawing/2014/main" id="{1B848DA1-1289-2956-C8DC-84F913981B7F}"/>
              </a:ext>
            </a:extLst>
          </p:cNvPr>
          <p:cNvSpPr/>
          <p:nvPr/>
        </p:nvSpPr>
        <p:spPr>
          <a:xfrm>
            <a:off x="14377165" y="18579827"/>
            <a:ext cx="15136870" cy="115839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icture containing text, font, graphics, logo&#10;&#10;Description automatically generated">
            <a:extLst>
              <a:ext uri="{FF2B5EF4-FFF2-40B4-BE49-F238E27FC236}">
                <a16:creationId xmlns:a16="http://schemas.microsoft.com/office/drawing/2014/main" id="{E12307E2-EE2F-F52A-8CC3-F7D36EF19FEC}"/>
              </a:ext>
            </a:extLst>
          </p:cNvPr>
          <p:cNvPicPr>
            <a:picLocks noChangeAspect="1"/>
          </p:cNvPicPr>
          <p:nvPr/>
        </p:nvPicPr>
        <p:blipFill>
          <a:blip r:embed="rId3"/>
          <a:stretch>
            <a:fillRect/>
          </a:stretch>
        </p:blipFill>
        <p:spPr>
          <a:xfrm>
            <a:off x="20477742" y="31041594"/>
            <a:ext cx="5166360" cy="1402298"/>
          </a:xfrm>
          <a:prstGeom prst="rect">
            <a:avLst/>
          </a:prstGeom>
        </p:spPr>
      </p:pic>
      <p:pic>
        <p:nvPicPr>
          <p:cNvPr id="28" name="Picture 27" descr="A qr code with a white background&#10;&#10;Description automatically generated with low confidence">
            <a:extLst>
              <a:ext uri="{FF2B5EF4-FFF2-40B4-BE49-F238E27FC236}">
                <a16:creationId xmlns:a16="http://schemas.microsoft.com/office/drawing/2014/main" id="{10A3B530-E3BA-E8DB-7D3F-C8876BE0B415}"/>
              </a:ext>
            </a:extLst>
          </p:cNvPr>
          <p:cNvPicPr>
            <a:picLocks noChangeAspect="1"/>
          </p:cNvPicPr>
          <p:nvPr/>
        </p:nvPicPr>
        <p:blipFill>
          <a:blip r:embed="rId4"/>
          <a:stretch>
            <a:fillRect/>
          </a:stretch>
        </p:blipFill>
        <p:spPr>
          <a:xfrm>
            <a:off x="18336812" y="30840172"/>
            <a:ext cx="1603720" cy="1603720"/>
          </a:xfrm>
          <a:prstGeom prst="rect">
            <a:avLst/>
          </a:prstGeom>
        </p:spPr>
      </p:pic>
      <p:sp>
        <p:nvSpPr>
          <p:cNvPr id="29" name="TextBox 28">
            <a:extLst>
              <a:ext uri="{FF2B5EF4-FFF2-40B4-BE49-F238E27FC236}">
                <a16:creationId xmlns:a16="http://schemas.microsoft.com/office/drawing/2014/main" id="{2760E541-5702-2692-3246-C35A24D36758}"/>
              </a:ext>
            </a:extLst>
          </p:cNvPr>
          <p:cNvSpPr txBox="1"/>
          <p:nvPr/>
        </p:nvSpPr>
        <p:spPr>
          <a:xfrm>
            <a:off x="5985637" y="3818712"/>
            <a:ext cx="36250933" cy="1631216"/>
          </a:xfrm>
          <a:prstGeom prst="rect">
            <a:avLst/>
          </a:prstGeom>
          <a:noFill/>
        </p:spPr>
        <p:txBody>
          <a:bodyPr wrap="square" rtlCol="0">
            <a:spAutoFit/>
          </a:bodyPr>
          <a:lstStyle/>
          <a:p>
            <a:pPr fontAlgn="auto">
              <a:spcBef>
                <a:spcPts val="0"/>
              </a:spcBef>
              <a:spcAft>
                <a:spcPts val="0"/>
              </a:spcAft>
              <a:buClr>
                <a:srgbClr val="000000"/>
              </a:buClr>
              <a:buFont typeface="Arial"/>
              <a:buNone/>
            </a:pPr>
            <a:r>
              <a:rPr lang="en-US" sz="5000" kern="0" dirty="0">
                <a:solidFill>
                  <a:schemeClr val="tx1">
                    <a:lumMod val="50000"/>
                    <a:lumOff val="50000"/>
                  </a:schemeClr>
                </a:solidFill>
                <a:latin typeface="Arial"/>
                <a:cs typeface="Arial"/>
                <a:sym typeface="Arial"/>
              </a:rPr>
              <a:t>Did the majority of the work</a:t>
            </a:r>
            <a:r>
              <a:rPr lang="en-US" sz="5000" kern="0" dirty="0">
                <a:solidFill>
                  <a:schemeClr val="tx1">
                    <a:lumMod val="50000"/>
                    <a:lumOff val="50000"/>
                  </a:schemeClr>
                </a:solidFill>
                <a:latin typeface="Arial"/>
                <a:ea typeface="Arial"/>
                <a:cs typeface="Arial"/>
                <a:sym typeface="Arial"/>
              </a:rPr>
              <a:t>, Partner in crime, Good friend, </a:t>
            </a:r>
            <a:r>
              <a:rPr lang="en-US" sz="5000" kern="0" dirty="0">
                <a:solidFill>
                  <a:schemeClr val="tx1">
                    <a:lumMod val="50000"/>
                    <a:lumOff val="50000"/>
                  </a:schemeClr>
                </a:solidFill>
                <a:latin typeface="Arial"/>
                <a:cs typeface="Arial"/>
                <a:sym typeface="Arial"/>
              </a:rPr>
              <a:t>Undergrad</a:t>
            </a:r>
            <a:r>
              <a:rPr lang="en-US" sz="5000" kern="0" dirty="0">
                <a:solidFill>
                  <a:schemeClr val="tx1">
                    <a:lumMod val="50000"/>
                    <a:lumOff val="50000"/>
                  </a:schemeClr>
                </a:solidFill>
                <a:latin typeface="Arial"/>
                <a:ea typeface="Arial"/>
                <a:cs typeface="Arial"/>
                <a:sym typeface="Arial"/>
              </a:rPr>
              <a:t>, PI</a:t>
            </a:r>
            <a:endParaRPr lang="en-US" sz="5000" kern="0" dirty="0">
              <a:solidFill>
                <a:schemeClr val="tx1">
                  <a:lumMod val="50000"/>
                  <a:lumOff val="50000"/>
                </a:schemeClr>
              </a:solidFill>
              <a:latin typeface="Arial"/>
              <a:cs typeface="Arial"/>
              <a:sym typeface="Arial"/>
            </a:endParaRPr>
          </a:p>
          <a:p>
            <a:pPr fontAlgn="auto">
              <a:spcBef>
                <a:spcPts val="0"/>
              </a:spcBef>
              <a:spcAft>
                <a:spcPts val="0"/>
              </a:spcAft>
              <a:buClr>
                <a:srgbClr val="000000"/>
              </a:buClr>
              <a:buFont typeface="Arial"/>
              <a:buNone/>
            </a:pPr>
            <a:r>
              <a:rPr lang="en-US" sz="5000" kern="0" dirty="0">
                <a:solidFill>
                  <a:schemeClr val="tx1">
                    <a:lumMod val="50000"/>
                    <a:lumOff val="50000"/>
                  </a:schemeClr>
                </a:solidFill>
                <a:latin typeface="Arial"/>
                <a:ea typeface="Arial"/>
                <a:cs typeface="Arial"/>
                <a:sym typeface="Arial"/>
              </a:rPr>
              <a:t>Lab Name, School of Kinesiology and Physical Therapy, University of Central Florida</a:t>
            </a:r>
            <a:endParaRPr lang="en-US" sz="5000" kern="0" dirty="0">
              <a:solidFill>
                <a:schemeClr val="tx1">
                  <a:lumMod val="50000"/>
                  <a:lumOff val="50000"/>
                </a:schemeClr>
              </a:solidFill>
              <a:latin typeface="Arial"/>
              <a:cs typeface="Arial"/>
              <a:sym typeface="Arial"/>
            </a:endParaRPr>
          </a:p>
        </p:txBody>
      </p:sp>
      <p:sp>
        <p:nvSpPr>
          <p:cNvPr id="9" name="TextBox 8">
            <a:extLst>
              <a:ext uri="{FF2B5EF4-FFF2-40B4-BE49-F238E27FC236}">
                <a16:creationId xmlns:a16="http://schemas.microsoft.com/office/drawing/2014/main" id="{BB0AC86D-C4DF-0828-6D8A-8CBB78806CD7}"/>
              </a:ext>
            </a:extLst>
          </p:cNvPr>
          <p:cNvSpPr txBox="1"/>
          <p:nvPr/>
        </p:nvSpPr>
        <p:spPr>
          <a:xfrm>
            <a:off x="16973657" y="28710395"/>
            <a:ext cx="9943883" cy="1323439"/>
          </a:xfrm>
          <a:prstGeom prst="rect">
            <a:avLst/>
          </a:prstGeom>
          <a:noFill/>
        </p:spPr>
        <p:txBody>
          <a:bodyPr wrap="square" rtlCol="0">
            <a:spAutoFit/>
          </a:bodyPr>
          <a:lstStyle/>
          <a:p>
            <a:pPr algn="ctr"/>
            <a:r>
              <a:rPr lang="en-US" sz="4000" dirty="0">
                <a:solidFill>
                  <a:srgbClr val="FF0000"/>
                </a:solidFill>
              </a:rPr>
              <a:t>Replace this QR code and UCF Logo with one that best suits your needs</a:t>
            </a:r>
          </a:p>
        </p:txBody>
      </p:sp>
    </p:spTree>
    <p:extLst>
      <p:ext uri="{BB962C8B-B14F-4D97-AF65-F5344CB8AC3E}">
        <p14:creationId xmlns:p14="http://schemas.microsoft.com/office/powerpoint/2010/main" val="335897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A13886-28EA-A13A-8DF6-91AE884DD896}"/>
              </a:ext>
            </a:extLst>
          </p:cNvPr>
          <p:cNvSpPr/>
          <p:nvPr/>
        </p:nvSpPr>
        <p:spPr>
          <a:xfrm>
            <a:off x="0" y="21763"/>
            <a:ext cx="43891200" cy="32918400"/>
          </a:xfrm>
          <a:prstGeom prst="rect">
            <a:avLst/>
          </a:prstGeom>
          <a:gradFill flip="none" rotWithShape="1">
            <a:gsLst>
              <a:gs pos="25000">
                <a:schemeClr val="tx1"/>
              </a:gs>
              <a:gs pos="80000">
                <a:schemeClr val="bg1">
                  <a:shade val="100000"/>
                  <a:satMod val="115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D7E9F2-5138-2D2E-F05F-08796CB0DD53}"/>
              </a:ext>
            </a:extLst>
          </p:cNvPr>
          <p:cNvSpPr/>
          <p:nvPr/>
        </p:nvSpPr>
        <p:spPr>
          <a:xfrm>
            <a:off x="14377165" y="7388176"/>
            <a:ext cx="15146213" cy="104764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3E538D-5EFE-F4F4-292C-7D3122BB06D1}"/>
              </a:ext>
            </a:extLst>
          </p:cNvPr>
          <p:cNvSpPr/>
          <p:nvPr/>
        </p:nvSpPr>
        <p:spPr>
          <a:xfrm>
            <a:off x="30264915" y="27208683"/>
            <a:ext cx="13626285" cy="49665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B60ECBF-B257-BA0E-F95B-41F91C2711C7}"/>
              </a:ext>
            </a:extLst>
          </p:cNvPr>
          <p:cNvSpPr/>
          <p:nvPr/>
        </p:nvSpPr>
        <p:spPr>
          <a:xfrm>
            <a:off x="30293681" y="20140862"/>
            <a:ext cx="13597520" cy="56227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007491B-6ADA-0606-EFF1-FB50CFBEC331}"/>
              </a:ext>
            </a:extLst>
          </p:cNvPr>
          <p:cNvSpPr/>
          <p:nvPr/>
        </p:nvSpPr>
        <p:spPr>
          <a:xfrm>
            <a:off x="30245555" y="8055356"/>
            <a:ext cx="13654988" cy="1064044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490BA9E-2563-E9AE-71AA-ACA250A0E342}"/>
              </a:ext>
            </a:extLst>
          </p:cNvPr>
          <p:cNvSpPr/>
          <p:nvPr/>
        </p:nvSpPr>
        <p:spPr>
          <a:xfrm>
            <a:off x="0" y="19699705"/>
            <a:ext cx="13715999" cy="1247556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BD62A19-5D51-686E-EF19-0A09F27666AE}"/>
              </a:ext>
            </a:extLst>
          </p:cNvPr>
          <p:cNvSpPr/>
          <p:nvPr/>
        </p:nvSpPr>
        <p:spPr>
          <a:xfrm>
            <a:off x="0" y="7902956"/>
            <a:ext cx="13715999" cy="1064044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90A0E1-F865-C138-2D76-768E6AF7BCB7}"/>
              </a:ext>
            </a:extLst>
          </p:cNvPr>
          <p:cNvPicPr>
            <a:picLocks noChangeAspect="1"/>
          </p:cNvPicPr>
          <p:nvPr/>
        </p:nvPicPr>
        <p:blipFill>
          <a:blip r:embed="rId2"/>
          <a:stretch>
            <a:fillRect/>
          </a:stretch>
        </p:blipFill>
        <p:spPr>
          <a:xfrm>
            <a:off x="1306287" y="0"/>
            <a:ext cx="3557853" cy="4803101"/>
          </a:xfrm>
          <a:prstGeom prst="rect">
            <a:avLst/>
          </a:prstGeom>
        </p:spPr>
      </p:pic>
      <p:sp>
        <p:nvSpPr>
          <p:cNvPr id="8" name="TextBox 7">
            <a:extLst>
              <a:ext uri="{FF2B5EF4-FFF2-40B4-BE49-F238E27FC236}">
                <a16:creationId xmlns:a16="http://schemas.microsoft.com/office/drawing/2014/main" id="{575A645E-5300-E21E-D101-4D4647C6EEEE}"/>
              </a:ext>
            </a:extLst>
          </p:cNvPr>
          <p:cNvSpPr txBox="1"/>
          <p:nvPr/>
        </p:nvSpPr>
        <p:spPr>
          <a:xfrm>
            <a:off x="5985637" y="743129"/>
            <a:ext cx="36250933" cy="2554545"/>
          </a:xfrm>
          <a:prstGeom prst="rect">
            <a:avLst/>
          </a:prstGeom>
          <a:noFill/>
        </p:spPr>
        <p:txBody>
          <a:bodyPr wrap="square" rtlCol="0">
            <a:spAutoFit/>
          </a:bodyPr>
          <a:lstStyle/>
          <a:p>
            <a:pPr fontAlgn="auto">
              <a:spcBef>
                <a:spcPts val="0"/>
              </a:spcBef>
              <a:spcAft>
                <a:spcPts val="0"/>
              </a:spcAft>
              <a:buClr>
                <a:srgbClr val="000000"/>
              </a:buClr>
              <a:buFont typeface="Arial"/>
              <a:buNone/>
            </a:pPr>
            <a:r>
              <a:rPr lang="en-US" sz="8000" b="1" kern="0" cap="all" dirty="0">
                <a:latin typeface="Arial"/>
                <a:cs typeface="Arial"/>
                <a:sym typeface="Arial"/>
              </a:rPr>
              <a:t>THIS IS MY TITLE PLEASE FUND OUR RESEARCH HIGH IMPACT JOURNALS BECAUSE WE’VE SAVED THE WORLD</a:t>
            </a:r>
          </a:p>
        </p:txBody>
      </p:sp>
      <p:sp>
        <p:nvSpPr>
          <p:cNvPr id="11" name="Rectangle 10">
            <a:extLst>
              <a:ext uri="{FF2B5EF4-FFF2-40B4-BE49-F238E27FC236}">
                <a16:creationId xmlns:a16="http://schemas.microsoft.com/office/drawing/2014/main" id="{EBC9F5FC-88E4-9E4D-DB9B-D30D647DE78D}"/>
              </a:ext>
            </a:extLst>
          </p:cNvPr>
          <p:cNvSpPr/>
          <p:nvPr/>
        </p:nvSpPr>
        <p:spPr>
          <a:xfrm>
            <a:off x="0" y="6371106"/>
            <a:ext cx="43891200" cy="280339"/>
          </a:xfrm>
          <a:prstGeom prst="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0;p13">
            <a:extLst>
              <a:ext uri="{FF2B5EF4-FFF2-40B4-BE49-F238E27FC236}">
                <a16:creationId xmlns:a16="http://schemas.microsoft.com/office/drawing/2014/main" id="{31FAB243-AA51-A420-2E48-E235DE933EFA}"/>
              </a:ext>
            </a:extLst>
          </p:cNvPr>
          <p:cNvSpPr/>
          <p:nvPr/>
        </p:nvSpPr>
        <p:spPr>
          <a:xfrm>
            <a:off x="0" y="7533663"/>
            <a:ext cx="13716000" cy="131610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dirty="0">
                <a:solidFill>
                  <a:schemeClr val="dk1"/>
                </a:solidFill>
              </a:rPr>
              <a:t>Background</a:t>
            </a:r>
            <a:endParaRPr sz="7200" b="0" i="0" u="none" strike="noStrike" cap="none" dirty="0">
              <a:solidFill>
                <a:schemeClr val="lt1"/>
              </a:solidFill>
              <a:latin typeface="Calibri"/>
              <a:ea typeface="Calibri"/>
              <a:cs typeface="Calibri"/>
              <a:sym typeface="Calibri"/>
            </a:endParaRPr>
          </a:p>
        </p:txBody>
      </p:sp>
      <p:sp>
        <p:nvSpPr>
          <p:cNvPr id="13" name="Google Shape;91;p13">
            <a:extLst>
              <a:ext uri="{FF2B5EF4-FFF2-40B4-BE49-F238E27FC236}">
                <a16:creationId xmlns:a16="http://schemas.microsoft.com/office/drawing/2014/main" id="{58145AF5-8ABE-3226-1046-54E660CE86B8}"/>
              </a:ext>
            </a:extLst>
          </p:cNvPr>
          <p:cNvSpPr/>
          <p:nvPr/>
        </p:nvSpPr>
        <p:spPr>
          <a:xfrm>
            <a:off x="0" y="19024659"/>
            <a:ext cx="13716000" cy="131616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a:solidFill>
                  <a:schemeClr val="dk1"/>
                </a:solidFill>
                <a:latin typeface="Arial"/>
                <a:ea typeface="Arial"/>
                <a:cs typeface="Arial"/>
                <a:sym typeface="Arial"/>
              </a:rPr>
              <a:t>Methods</a:t>
            </a:r>
            <a:endParaRPr sz="7200" b="0" i="0" u="none" strike="noStrike" cap="none">
              <a:solidFill>
                <a:schemeClr val="lt1"/>
              </a:solidFill>
              <a:latin typeface="Calibri"/>
              <a:ea typeface="Calibri"/>
              <a:cs typeface="Calibri"/>
              <a:sym typeface="Calibri"/>
            </a:endParaRPr>
          </a:p>
        </p:txBody>
      </p:sp>
      <p:sp>
        <p:nvSpPr>
          <p:cNvPr id="14" name="Google Shape;92;p13">
            <a:extLst>
              <a:ext uri="{FF2B5EF4-FFF2-40B4-BE49-F238E27FC236}">
                <a16:creationId xmlns:a16="http://schemas.microsoft.com/office/drawing/2014/main" id="{CB54B626-7E98-58AC-6D7A-F7568FC639AF}"/>
              </a:ext>
            </a:extLst>
          </p:cNvPr>
          <p:cNvSpPr/>
          <p:nvPr/>
        </p:nvSpPr>
        <p:spPr>
          <a:xfrm>
            <a:off x="30254899" y="7388175"/>
            <a:ext cx="13645644" cy="131616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a:solidFill>
                  <a:schemeClr val="dk1"/>
                </a:solidFill>
                <a:latin typeface="Arial"/>
                <a:ea typeface="Arial"/>
                <a:cs typeface="Arial"/>
                <a:sym typeface="Arial"/>
              </a:rPr>
              <a:t>Results</a:t>
            </a:r>
            <a:endParaRPr sz="7200" b="0" i="0" u="none" strike="noStrike" cap="none">
              <a:solidFill>
                <a:schemeClr val="lt1"/>
              </a:solidFill>
              <a:latin typeface="Calibri"/>
              <a:ea typeface="Calibri"/>
              <a:cs typeface="Calibri"/>
              <a:sym typeface="Calibri"/>
            </a:endParaRPr>
          </a:p>
        </p:txBody>
      </p:sp>
      <p:sp>
        <p:nvSpPr>
          <p:cNvPr id="16" name="Google Shape;93;p13">
            <a:extLst>
              <a:ext uri="{FF2B5EF4-FFF2-40B4-BE49-F238E27FC236}">
                <a16:creationId xmlns:a16="http://schemas.microsoft.com/office/drawing/2014/main" id="{66F3592F-2EE9-334A-B071-87E59B65DFF1}"/>
              </a:ext>
            </a:extLst>
          </p:cNvPr>
          <p:cNvSpPr/>
          <p:nvPr/>
        </p:nvSpPr>
        <p:spPr>
          <a:xfrm>
            <a:off x="30303025" y="19050552"/>
            <a:ext cx="13588175" cy="131616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dirty="0">
                <a:solidFill>
                  <a:schemeClr val="dk1"/>
                </a:solidFill>
                <a:latin typeface="Arial"/>
                <a:ea typeface="Arial"/>
                <a:cs typeface="Arial"/>
                <a:sym typeface="Arial"/>
              </a:rPr>
              <a:t>Conclusion</a:t>
            </a:r>
            <a:endParaRPr sz="7200" b="0" i="0" u="none" strike="noStrike" cap="none" dirty="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78A62838-A252-59D5-D350-2CA34466540D}"/>
              </a:ext>
            </a:extLst>
          </p:cNvPr>
          <p:cNvSpPr txBox="1"/>
          <p:nvPr/>
        </p:nvSpPr>
        <p:spPr>
          <a:xfrm flipH="1">
            <a:off x="822960" y="9400783"/>
            <a:ext cx="12161520" cy="846385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Intro/purpose/hypotheses here</a:t>
            </a:r>
          </a:p>
          <a:p>
            <a:pPr algn="l"/>
            <a:br>
              <a:rPr lang="en-US" sz="3200" b="0" i="0" dirty="0">
                <a:solidFill>
                  <a:srgbClr val="555555"/>
                </a:solidFill>
                <a:effectLst/>
                <a:latin typeface="Arial" panose="020B0604020202020204" pitchFamily="34" charset="0"/>
              </a:rPr>
            </a:br>
            <a:r>
              <a:rPr lang="en-US" sz="3200" b="0" i="0" dirty="0" err="1">
                <a:solidFill>
                  <a:srgbClr val="555555"/>
                </a:solidFill>
                <a:effectLst/>
                <a:latin typeface="Arial" panose="020B0604020202020204" pitchFamily="34" charset="0"/>
              </a:rPr>
              <a:t>Quam</a:t>
            </a:r>
            <a:r>
              <a:rPr lang="en-US" sz="3200" b="0" i="0" dirty="0">
                <a:solidFill>
                  <a:srgbClr val="555555"/>
                </a:solidFill>
                <a:effectLst/>
                <a:latin typeface="Arial" panose="020B0604020202020204" pitchFamily="34" charset="0"/>
              </a:rPr>
              <a:t> non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auctor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eleifend</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fringilla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natoque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proin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venenatis</a:t>
            </a:r>
            <a:r>
              <a:rPr lang="en-US" sz="3200" b="0" i="0" dirty="0">
                <a:solidFill>
                  <a:srgbClr val="555555"/>
                </a:solidFill>
                <a:effectLst/>
                <a:latin typeface="Arial" panose="020B0604020202020204" pitchFamily="34" charset="0"/>
              </a:rPr>
              <a:t>. Ac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mauris</a:t>
            </a:r>
            <a:r>
              <a:rPr lang="en-US" sz="3200" b="0" i="0" dirty="0">
                <a:solidFill>
                  <a:srgbClr val="555555"/>
                </a:solidFill>
                <a:effectLst/>
                <a:latin typeface="Arial" panose="020B0604020202020204" pitchFamily="34" charset="0"/>
              </a:rPr>
              <a:t> ante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felis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massa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 habitant gravida tempus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Nullam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interdum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Fermentum </a:t>
            </a:r>
            <a:r>
              <a:rPr lang="en-US" sz="3200" b="0" i="0" dirty="0" err="1">
                <a:solidFill>
                  <a:srgbClr val="555555"/>
                </a:solidFill>
                <a:effectLst/>
                <a:latin typeface="Arial" panose="020B0604020202020204" pitchFamily="34" charset="0"/>
              </a:rPr>
              <a:t>litora</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err="1">
                <a:solidFill>
                  <a:srgbClr val="555555"/>
                </a:solidFill>
                <a:effectLst/>
                <a:latin typeface="Arial" panose="020B0604020202020204" pitchFamily="34" charset="0"/>
              </a:rPr>
              <a:t>Sapien</a:t>
            </a:r>
            <a:r>
              <a:rPr lang="en-US" sz="3200" b="0" i="0" dirty="0">
                <a:solidFill>
                  <a:srgbClr val="555555"/>
                </a:solidFill>
                <a:effectLst/>
                <a:latin typeface="Arial" panose="020B0604020202020204" pitchFamily="34" charset="0"/>
              </a:rPr>
              <a:t> vel lorem </a:t>
            </a:r>
            <a:r>
              <a:rPr lang="en-US" sz="3200" b="0" i="0" dirty="0" err="1">
                <a:solidFill>
                  <a:srgbClr val="555555"/>
                </a:solidFill>
                <a:effectLst/>
                <a:latin typeface="Arial" panose="020B0604020202020204" pitchFamily="34" charset="0"/>
              </a:rPr>
              <a:t>mus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Id </a:t>
            </a:r>
            <a:r>
              <a:rPr lang="en-US" sz="3200" b="0" i="0" dirty="0" err="1">
                <a:solidFill>
                  <a:srgbClr val="555555"/>
                </a:solidFill>
                <a:effectLst/>
                <a:latin typeface="Arial" panose="020B0604020202020204" pitchFamily="34" charset="0"/>
              </a:rPr>
              <a:t>habitasse</a:t>
            </a:r>
            <a:r>
              <a:rPr lang="en-US" sz="3200" b="0" i="0" dirty="0">
                <a:solidFill>
                  <a:srgbClr val="555555"/>
                </a:solidFill>
                <a:effectLst/>
                <a:latin typeface="Arial" panose="020B0604020202020204" pitchFamily="34" charset="0"/>
              </a:rPr>
              <a:t>. Dolor </a:t>
            </a:r>
            <a:r>
              <a:rPr lang="en-US" sz="3200" b="0" i="0" dirty="0" err="1">
                <a:solidFill>
                  <a:srgbClr val="555555"/>
                </a:solidFill>
                <a:effectLst/>
                <a:latin typeface="Arial" panose="020B0604020202020204" pitchFamily="34" charset="0"/>
              </a:rPr>
              <a:t>duis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sociis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convallis </a:t>
            </a:r>
            <a:r>
              <a:rPr lang="en-US" sz="3200" b="0" i="0" dirty="0" err="1">
                <a:solidFill>
                  <a:srgbClr val="555555"/>
                </a:solidFill>
                <a:effectLst/>
                <a:latin typeface="Arial" panose="020B0604020202020204" pitchFamily="34" charset="0"/>
              </a:rPr>
              <a:t>cras</a:t>
            </a:r>
            <a:r>
              <a:rPr lang="en-US" sz="3200" b="0" i="0" dirty="0">
                <a:solidFill>
                  <a:srgbClr val="555555"/>
                </a:solidFill>
                <a:effectLst/>
                <a:latin typeface="Arial" panose="020B0604020202020204" pitchFamily="34" charset="0"/>
              </a:rPr>
              <a:t> eros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Accumsan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volutpat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maecenas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sociosqu</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justo</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ultrices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a:t>
            </a:r>
          </a:p>
        </p:txBody>
      </p:sp>
      <p:sp>
        <p:nvSpPr>
          <p:cNvPr id="21" name="TextBox 20">
            <a:extLst>
              <a:ext uri="{FF2B5EF4-FFF2-40B4-BE49-F238E27FC236}">
                <a16:creationId xmlns:a16="http://schemas.microsoft.com/office/drawing/2014/main" id="{87BDB993-921E-A5D3-DB92-99BD68C83BE5}"/>
              </a:ext>
            </a:extLst>
          </p:cNvPr>
          <p:cNvSpPr txBox="1"/>
          <p:nvPr/>
        </p:nvSpPr>
        <p:spPr>
          <a:xfrm flipH="1">
            <a:off x="822960" y="21019580"/>
            <a:ext cx="12161520" cy="8463855"/>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What did you do? How did you do it?</a:t>
            </a:r>
          </a:p>
          <a:p>
            <a:pPr algn="l"/>
            <a:br>
              <a:rPr lang="en-US" sz="3200" b="0" i="0" dirty="0">
                <a:solidFill>
                  <a:srgbClr val="555555"/>
                </a:solidFill>
                <a:effectLst/>
                <a:latin typeface="Arial" panose="020B0604020202020204" pitchFamily="34" charset="0"/>
              </a:rPr>
            </a:br>
            <a:r>
              <a:rPr lang="en-US" sz="3200" b="0" i="0" dirty="0" err="1">
                <a:solidFill>
                  <a:srgbClr val="555555"/>
                </a:solidFill>
                <a:effectLst/>
                <a:latin typeface="Arial" panose="020B0604020202020204" pitchFamily="34" charset="0"/>
              </a:rPr>
              <a:t>Quam</a:t>
            </a:r>
            <a:r>
              <a:rPr lang="en-US" sz="3200" b="0" i="0" dirty="0">
                <a:solidFill>
                  <a:srgbClr val="555555"/>
                </a:solidFill>
                <a:effectLst/>
                <a:latin typeface="Arial" panose="020B0604020202020204" pitchFamily="34" charset="0"/>
              </a:rPr>
              <a:t> non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auctor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eleifend</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fringilla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natoque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proin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venenatis</a:t>
            </a:r>
            <a:r>
              <a:rPr lang="en-US" sz="3200" b="0" i="0" dirty="0">
                <a:solidFill>
                  <a:srgbClr val="555555"/>
                </a:solidFill>
                <a:effectLst/>
                <a:latin typeface="Arial" panose="020B0604020202020204" pitchFamily="34" charset="0"/>
              </a:rPr>
              <a:t>. Ac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mauris</a:t>
            </a:r>
            <a:r>
              <a:rPr lang="en-US" sz="3200" b="0" i="0" dirty="0">
                <a:solidFill>
                  <a:srgbClr val="555555"/>
                </a:solidFill>
                <a:effectLst/>
                <a:latin typeface="Arial" panose="020B0604020202020204" pitchFamily="34" charset="0"/>
              </a:rPr>
              <a:t> ante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felis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massa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 habitant gravida tempus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Nullam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interdum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Fermentum </a:t>
            </a:r>
            <a:r>
              <a:rPr lang="en-US" sz="3200" b="0" i="0" dirty="0" err="1">
                <a:solidFill>
                  <a:srgbClr val="555555"/>
                </a:solidFill>
                <a:effectLst/>
                <a:latin typeface="Arial" panose="020B0604020202020204" pitchFamily="34" charset="0"/>
              </a:rPr>
              <a:t>litora</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err="1">
                <a:solidFill>
                  <a:srgbClr val="555555"/>
                </a:solidFill>
                <a:effectLst/>
                <a:latin typeface="Arial" panose="020B0604020202020204" pitchFamily="34" charset="0"/>
              </a:rPr>
              <a:t>Sapien</a:t>
            </a:r>
            <a:r>
              <a:rPr lang="en-US" sz="3200" b="0" i="0" dirty="0">
                <a:solidFill>
                  <a:srgbClr val="555555"/>
                </a:solidFill>
                <a:effectLst/>
                <a:latin typeface="Arial" panose="020B0604020202020204" pitchFamily="34" charset="0"/>
              </a:rPr>
              <a:t> vel lorem </a:t>
            </a:r>
            <a:r>
              <a:rPr lang="en-US" sz="3200" b="0" i="0" dirty="0" err="1">
                <a:solidFill>
                  <a:srgbClr val="555555"/>
                </a:solidFill>
                <a:effectLst/>
                <a:latin typeface="Arial" panose="020B0604020202020204" pitchFamily="34" charset="0"/>
              </a:rPr>
              <a:t>mus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Id </a:t>
            </a:r>
            <a:r>
              <a:rPr lang="en-US" sz="3200" b="0" i="0" dirty="0" err="1">
                <a:solidFill>
                  <a:srgbClr val="555555"/>
                </a:solidFill>
                <a:effectLst/>
                <a:latin typeface="Arial" panose="020B0604020202020204" pitchFamily="34" charset="0"/>
              </a:rPr>
              <a:t>habitasse</a:t>
            </a:r>
            <a:r>
              <a:rPr lang="en-US" sz="3200" b="0" i="0" dirty="0">
                <a:solidFill>
                  <a:srgbClr val="555555"/>
                </a:solidFill>
                <a:effectLst/>
                <a:latin typeface="Arial" panose="020B0604020202020204" pitchFamily="34" charset="0"/>
              </a:rPr>
              <a:t>. Dolor </a:t>
            </a:r>
            <a:r>
              <a:rPr lang="en-US" sz="3200" b="0" i="0" dirty="0" err="1">
                <a:solidFill>
                  <a:srgbClr val="555555"/>
                </a:solidFill>
                <a:effectLst/>
                <a:latin typeface="Arial" panose="020B0604020202020204" pitchFamily="34" charset="0"/>
              </a:rPr>
              <a:t>duis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sociis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convallis </a:t>
            </a:r>
            <a:r>
              <a:rPr lang="en-US" sz="3200" b="0" i="0" dirty="0" err="1">
                <a:solidFill>
                  <a:srgbClr val="555555"/>
                </a:solidFill>
                <a:effectLst/>
                <a:latin typeface="Arial" panose="020B0604020202020204" pitchFamily="34" charset="0"/>
              </a:rPr>
              <a:t>cras</a:t>
            </a:r>
            <a:r>
              <a:rPr lang="en-US" sz="3200" b="0" i="0" dirty="0">
                <a:solidFill>
                  <a:srgbClr val="555555"/>
                </a:solidFill>
                <a:effectLst/>
                <a:latin typeface="Arial" panose="020B0604020202020204" pitchFamily="34" charset="0"/>
              </a:rPr>
              <a:t> eros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Accumsan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volutpat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maecenas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sociosqu</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justo</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ultrices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a:t>
            </a:r>
          </a:p>
        </p:txBody>
      </p:sp>
      <p:sp>
        <p:nvSpPr>
          <p:cNvPr id="22" name="TextBox 21">
            <a:extLst>
              <a:ext uri="{FF2B5EF4-FFF2-40B4-BE49-F238E27FC236}">
                <a16:creationId xmlns:a16="http://schemas.microsoft.com/office/drawing/2014/main" id="{5BACFEEF-7F7E-E4E7-6374-BD04FF7100F2}"/>
              </a:ext>
            </a:extLst>
          </p:cNvPr>
          <p:cNvSpPr txBox="1"/>
          <p:nvPr/>
        </p:nvSpPr>
        <p:spPr>
          <a:xfrm flipH="1">
            <a:off x="30906720" y="9400782"/>
            <a:ext cx="12161520" cy="8463855"/>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What did you find?</a:t>
            </a:r>
          </a:p>
          <a:p>
            <a:pPr algn="l"/>
            <a:br>
              <a:rPr lang="en-US" sz="3200" b="0" i="0" dirty="0">
                <a:solidFill>
                  <a:srgbClr val="555555"/>
                </a:solidFill>
                <a:effectLst/>
                <a:latin typeface="Arial" panose="020B0604020202020204" pitchFamily="34" charset="0"/>
              </a:rPr>
            </a:br>
            <a:r>
              <a:rPr lang="en-US" sz="3200" b="0" i="0" dirty="0" err="1">
                <a:solidFill>
                  <a:srgbClr val="555555"/>
                </a:solidFill>
                <a:effectLst/>
                <a:latin typeface="Arial" panose="020B0604020202020204" pitchFamily="34" charset="0"/>
              </a:rPr>
              <a:t>Quam</a:t>
            </a:r>
            <a:r>
              <a:rPr lang="en-US" sz="3200" b="0" i="0" dirty="0">
                <a:solidFill>
                  <a:srgbClr val="555555"/>
                </a:solidFill>
                <a:effectLst/>
                <a:latin typeface="Arial" panose="020B0604020202020204" pitchFamily="34" charset="0"/>
              </a:rPr>
              <a:t> non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auctor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eleifend</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fringilla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natoque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proin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venenatis</a:t>
            </a:r>
            <a:r>
              <a:rPr lang="en-US" sz="3200" b="0" i="0" dirty="0">
                <a:solidFill>
                  <a:srgbClr val="555555"/>
                </a:solidFill>
                <a:effectLst/>
                <a:latin typeface="Arial" panose="020B0604020202020204" pitchFamily="34" charset="0"/>
              </a:rPr>
              <a:t>. Ac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mauris</a:t>
            </a:r>
            <a:r>
              <a:rPr lang="en-US" sz="3200" b="0" i="0" dirty="0">
                <a:solidFill>
                  <a:srgbClr val="555555"/>
                </a:solidFill>
                <a:effectLst/>
                <a:latin typeface="Arial" panose="020B0604020202020204" pitchFamily="34" charset="0"/>
              </a:rPr>
              <a:t> ante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felis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massa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 habitant gravida tempus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Nullam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interdum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Fermentum </a:t>
            </a:r>
            <a:r>
              <a:rPr lang="en-US" sz="3200" b="0" i="0" dirty="0" err="1">
                <a:solidFill>
                  <a:srgbClr val="555555"/>
                </a:solidFill>
                <a:effectLst/>
                <a:latin typeface="Arial" panose="020B0604020202020204" pitchFamily="34" charset="0"/>
              </a:rPr>
              <a:t>litora</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err="1">
                <a:solidFill>
                  <a:srgbClr val="555555"/>
                </a:solidFill>
                <a:effectLst/>
                <a:latin typeface="Arial" panose="020B0604020202020204" pitchFamily="34" charset="0"/>
              </a:rPr>
              <a:t>Sapien</a:t>
            </a:r>
            <a:r>
              <a:rPr lang="en-US" sz="3200" b="0" i="0" dirty="0">
                <a:solidFill>
                  <a:srgbClr val="555555"/>
                </a:solidFill>
                <a:effectLst/>
                <a:latin typeface="Arial" panose="020B0604020202020204" pitchFamily="34" charset="0"/>
              </a:rPr>
              <a:t> vel lorem </a:t>
            </a:r>
            <a:r>
              <a:rPr lang="en-US" sz="3200" b="0" i="0" dirty="0" err="1">
                <a:solidFill>
                  <a:srgbClr val="555555"/>
                </a:solidFill>
                <a:effectLst/>
                <a:latin typeface="Arial" panose="020B0604020202020204" pitchFamily="34" charset="0"/>
              </a:rPr>
              <a:t>mus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Id </a:t>
            </a:r>
            <a:r>
              <a:rPr lang="en-US" sz="3200" b="0" i="0" dirty="0" err="1">
                <a:solidFill>
                  <a:srgbClr val="555555"/>
                </a:solidFill>
                <a:effectLst/>
                <a:latin typeface="Arial" panose="020B0604020202020204" pitchFamily="34" charset="0"/>
              </a:rPr>
              <a:t>habitasse</a:t>
            </a:r>
            <a:r>
              <a:rPr lang="en-US" sz="3200" b="0" i="0" dirty="0">
                <a:solidFill>
                  <a:srgbClr val="555555"/>
                </a:solidFill>
                <a:effectLst/>
                <a:latin typeface="Arial" panose="020B0604020202020204" pitchFamily="34" charset="0"/>
              </a:rPr>
              <a:t>. Dolor </a:t>
            </a:r>
            <a:r>
              <a:rPr lang="en-US" sz="3200" b="0" i="0" dirty="0" err="1">
                <a:solidFill>
                  <a:srgbClr val="555555"/>
                </a:solidFill>
                <a:effectLst/>
                <a:latin typeface="Arial" panose="020B0604020202020204" pitchFamily="34" charset="0"/>
              </a:rPr>
              <a:t>duis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sociis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convallis </a:t>
            </a:r>
            <a:r>
              <a:rPr lang="en-US" sz="3200" b="0" i="0" dirty="0" err="1">
                <a:solidFill>
                  <a:srgbClr val="555555"/>
                </a:solidFill>
                <a:effectLst/>
                <a:latin typeface="Arial" panose="020B0604020202020204" pitchFamily="34" charset="0"/>
              </a:rPr>
              <a:t>cras</a:t>
            </a:r>
            <a:r>
              <a:rPr lang="en-US" sz="3200" b="0" i="0" dirty="0">
                <a:solidFill>
                  <a:srgbClr val="555555"/>
                </a:solidFill>
                <a:effectLst/>
                <a:latin typeface="Arial" panose="020B0604020202020204" pitchFamily="34" charset="0"/>
              </a:rPr>
              <a:t> eros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Accumsan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volutpat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maecenas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sociosqu</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justo</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ultrices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a:t>
            </a:r>
          </a:p>
        </p:txBody>
      </p:sp>
      <p:sp>
        <p:nvSpPr>
          <p:cNvPr id="23" name="TextBox 22">
            <a:extLst>
              <a:ext uri="{FF2B5EF4-FFF2-40B4-BE49-F238E27FC236}">
                <a16:creationId xmlns:a16="http://schemas.microsoft.com/office/drawing/2014/main" id="{60751186-2C1A-56A4-635E-DDE16FB0927A}"/>
              </a:ext>
            </a:extLst>
          </p:cNvPr>
          <p:cNvSpPr txBox="1"/>
          <p:nvPr/>
        </p:nvSpPr>
        <p:spPr>
          <a:xfrm flipH="1">
            <a:off x="30769560" y="20827075"/>
            <a:ext cx="12161520" cy="4031873"/>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Explain the big picture</a:t>
            </a:r>
          </a:p>
          <a:p>
            <a:pPr algn="l"/>
            <a:br>
              <a:rPr lang="en-US" sz="3200" b="0" i="0" dirty="0">
                <a:solidFill>
                  <a:srgbClr val="555555"/>
                </a:solidFill>
                <a:effectLst/>
                <a:latin typeface="Arial" panose="020B0604020202020204" pitchFamily="34" charset="0"/>
              </a:rPr>
            </a:br>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p:txBody>
      </p:sp>
      <p:sp>
        <p:nvSpPr>
          <p:cNvPr id="24" name="Google Shape;93;p13">
            <a:extLst>
              <a:ext uri="{FF2B5EF4-FFF2-40B4-BE49-F238E27FC236}">
                <a16:creationId xmlns:a16="http://schemas.microsoft.com/office/drawing/2014/main" id="{B2933A30-E0CA-D3C0-7FFD-45965D303D33}"/>
              </a:ext>
            </a:extLst>
          </p:cNvPr>
          <p:cNvSpPr/>
          <p:nvPr/>
        </p:nvSpPr>
        <p:spPr>
          <a:xfrm>
            <a:off x="30274261" y="26161339"/>
            <a:ext cx="13616939" cy="131616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dirty="0">
                <a:solidFill>
                  <a:schemeClr val="dk1"/>
                </a:solidFill>
                <a:latin typeface="Arial"/>
                <a:ea typeface="Arial"/>
                <a:cs typeface="Arial"/>
                <a:sym typeface="Arial"/>
              </a:rPr>
              <a:t>References</a:t>
            </a:r>
            <a:endParaRPr sz="7200" b="0" i="0" u="none" strike="noStrike" cap="none" dirty="0">
              <a:solidFill>
                <a:schemeClr val="lt1"/>
              </a:solidFill>
              <a:latin typeface="Calibri"/>
              <a:ea typeface="Calibri"/>
              <a:cs typeface="Calibri"/>
              <a:sym typeface="Calibri"/>
            </a:endParaRPr>
          </a:p>
        </p:txBody>
      </p:sp>
      <p:sp>
        <p:nvSpPr>
          <p:cNvPr id="27" name="TextBox 26">
            <a:extLst>
              <a:ext uri="{FF2B5EF4-FFF2-40B4-BE49-F238E27FC236}">
                <a16:creationId xmlns:a16="http://schemas.microsoft.com/office/drawing/2014/main" id="{ED1208F9-F33F-50D2-FD79-8D3264FF4FC6}"/>
              </a:ext>
            </a:extLst>
          </p:cNvPr>
          <p:cNvSpPr txBox="1"/>
          <p:nvPr/>
        </p:nvSpPr>
        <p:spPr>
          <a:xfrm>
            <a:off x="15700218" y="8902550"/>
            <a:ext cx="12490763" cy="7017306"/>
          </a:xfrm>
          <a:prstGeom prst="rect">
            <a:avLst/>
          </a:prstGeom>
          <a:noFill/>
        </p:spPr>
        <p:txBody>
          <a:bodyPr wrap="square" rtlCol="0">
            <a:spAutoFit/>
          </a:bodyPr>
          <a:lstStyle/>
          <a:p>
            <a:r>
              <a:rPr lang="en-US" sz="8000" dirty="0"/>
              <a:t>Your main finding goes here, translated into plain English. Emphasize the important words.</a:t>
            </a:r>
            <a:br>
              <a:rPr lang="en-US" sz="8000" dirty="0"/>
            </a:br>
            <a:br>
              <a:rPr lang="en-US" sz="8000" dirty="0"/>
            </a:br>
            <a:r>
              <a:rPr lang="en-US" sz="5000" dirty="0">
                <a:solidFill>
                  <a:schemeClr val="bg1">
                    <a:lumMod val="50000"/>
                  </a:schemeClr>
                </a:solidFill>
              </a:rPr>
              <a:t>Include charts/tables/graphs</a:t>
            </a:r>
          </a:p>
        </p:txBody>
      </p:sp>
      <p:sp>
        <p:nvSpPr>
          <p:cNvPr id="19" name="Rectangle 18">
            <a:extLst>
              <a:ext uri="{FF2B5EF4-FFF2-40B4-BE49-F238E27FC236}">
                <a16:creationId xmlns:a16="http://schemas.microsoft.com/office/drawing/2014/main" id="{1B848DA1-1289-2956-C8DC-84F913981B7F}"/>
              </a:ext>
            </a:extLst>
          </p:cNvPr>
          <p:cNvSpPr/>
          <p:nvPr/>
        </p:nvSpPr>
        <p:spPr>
          <a:xfrm>
            <a:off x="14438175" y="18318573"/>
            <a:ext cx="15085203" cy="1202532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font, graphics, logo&#10;&#10;Description automatically generated">
            <a:extLst>
              <a:ext uri="{FF2B5EF4-FFF2-40B4-BE49-F238E27FC236}">
                <a16:creationId xmlns:a16="http://schemas.microsoft.com/office/drawing/2014/main" id="{3A0705BA-D2BC-B86A-9C69-81B6E8C91727}"/>
              </a:ext>
            </a:extLst>
          </p:cNvPr>
          <p:cNvPicPr>
            <a:picLocks noChangeAspect="1"/>
          </p:cNvPicPr>
          <p:nvPr/>
        </p:nvPicPr>
        <p:blipFill>
          <a:blip r:embed="rId3"/>
          <a:stretch>
            <a:fillRect/>
          </a:stretch>
        </p:blipFill>
        <p:spPr>
          <a:xfrm>
            <a:off x="20477742" y="31041594"/>
            <a:ext cx="5166360" cy="1402298"/>
          </a:xfrm>
          <a:prstGeom prst="rect">
            <a:avLst/>
          </a:prstGeom>
        </p:spPr>
      </p:pic>
      <p:pic>
        <p:nvPicPr>
          <p:cNvPr id="25" name="Picture 24" descr="A qr code with a white background&#10;&#10;Description automatically generated with low confidence">
            <a:extLst>
              <a:ext uri="{FF2B5EF4-FFF2-40B4-BE49-F238E27FC236}">
                <a16:creationId xmlns:a16="http://schemas.microsoft.com/office/drawing/2014/main" id="{F2748D77-EAE0-9B51-A5B2-8AC645D163CC}"/>
              </a:ext>
            </a:extLst>
          </p:cNvPr>
          <p:cNvPicPr>
            <a:picLocks noChangeAspect="1"/>
          </p:cNvPicPr>
          <p:nvPr/>
        </p:nvPicPr>
        <p:blipFill>
          <a:blip r:embed="rId4"/>
          <a:stretch>
            <a:fillRect/>
          </a:stretch>
        </p:blipFill>
        <p:spPr>
          <a:xfrm>
            <a:off x="18336812" y="30840172"/>
            <a:ext cx="1603720" cy="1603720"/>
          </a:xfrm>
          <a:prstGeom prst="rect">
            <a:avLst/>
          </a:prstGeom>
        </p:spPr>
      </p:pic>
      <p:sp>
        <p:nvSpPr>
          <p:cNvPr id="28" name="TextBox 27">
            <a:extLst>
              <a:ext uri="{FF2B5EF4-FFF2-40B4-BE49-F238E27FC236}">
                <a16:creationId xmlns:a16="http://schemas.microsoft.com/office/drawing/2014/main" id="{B80DEAD1-4D72-1C08-B12D-F0B761B47FF0}"/>
              </a:ext>
            </a:extLst>
          </p:cNvPr>
          <p:cNvSpPr txBox="1"/>
          <p:nvPr/>
        </p:nvSpPr>
        <p:spPr>
          <a:xfrm>
            <a:off x="5985637" y="3818712"/>
            <a:ext cx="36250933" cy="1631216"/>
          </a:xfrm>
          <a:prstGeom prst="rect">
            <a:avLst/>
          </a:prstGeom>
          <a:noFill/>
        </p:spPr>
        <p:txBody>
          <a:bodyPr wrap="square" rtlCol="0">
            <a:spAutoFit/>
          </a:bodyPr>
          <a:lstStyle/>
          <a:p>
            <a:pPr fontAlgn="auto">
              <a:spcBef>
                <a:spcPts val="0"/>
              </a:spcBef>
              <a:spcAft>
                <a:spcPts val="0"/>
              </a:spcAft>
              <a:buClr>
                <a:srgbClr val="000000"/>
              </a:buClr>
              <a:buFont typeface="Arial"/>
              <a:buNone/>
            </a:pPr>
            <a:r>
              <a:rPr lang="en-US" sz="5000" kern="0" dirty="0">
                <a:solidFill>
                  <a:schemeClr val="tx1">
                    <a:lumMod val="50000"/>
                    <a:lumOff val="50000"/>
                  </a:schemeClr>
                </a:solidFill>
                <a:latin typeface="Arial"/>
                <a:cs typeface="Arial"/>
                <a:sym typeface="Arial"/>
              </a:rPr>
              <a:t>Did the majority of the work</a:t>
            </a:r>
            <a:r>
              <a:rPr lang="en-US" sz="5000" kern="0" dirty="0">
                <a:solidFill>
                  <a:schemeClr val="tx1">
                    <a:lumMod val="50000"/>
                    <a:lumOff val="50000"/>
                  </a:schemeClr>
                </a:solidFill>
                <a:latin typeface="Arial"/>
                <a:ea typeface="Arial"/>
                <a:cs typeface="Arial"/>
                <a:sym typeface="Arial"/>
              </a:rPr>
              <a:t>, Partner in crime, Good friend, </a:t>
            </a:r>
            <a:r>
              <a:rPr lang="en-US" sz="5000" kern="0" dirty="0">
                <a:solidFill>
                  <a:schemeClr val="tx1">
                    <a:lumMod val="50000"/>
                    <a:lumOff val="50000"/>
                  </a:schemeClr>
                </a:solidFill>
                <a:latin typeface="Arial"/>
                <a:cs typeface="Arial"/>
                <a:sym typeface="Arial"/>
              </a:rPr>
              <a:t>Undergrad</a:t>
            </a:r>
            <a:r>
              <a:rPr lang="en-US" sz="5000" kern="0" dirty="0">
                <a:solidFill>
                  <a:schemeClr val="tx1">
                    <a:lumMod val="50000"/>
                    <a:lumOff val="50000"/>
                  </a:schemeClr>
                </a:solidFill>
                <a:latin typeface="Arial"/>
                <a:ea typeface="Arial"/>
                <a:cs typeface="Arial"/>
                <a:sym typeface="Arial"/>
              </a:rPr>
              <a:t>, PI</a:t>
            </a:r>
            <a:endParaRPr lang="en-US" sz="5000" kern="0" dirty="0">
              <a:solidFill>
                <a:schemeClr val="tx1">
                  <a:lumMod val="50000"/>
                  <a:lumOff val="50000"/>
                </a:schemeClr>
              </a:solidFill>
              <a:latin typeface="Arial"/>
              <a:cs typeface="Arial"/>
              <a:sym typeface="Arial"/>
            </a:endParaRPr>
          </a:p>
          <a:p>
            <a:pPr fontAlgn="auto">
              <a:spcBef>
                <a:spcPts val="0"/>
              </a:spcBef>
              <a:spcAft>
                <a:spcPts val="0"/>
              </a:spcAft>
              <a:buClr>
                <a:srgbClr val="000000"/>
              </a:buClr>
              <a:buFont typeface="Arial"/>
              <a:buNone/>
            </a:pPr>
            <a:r>
              <a:rPr lang="en-US" sz="5000" kern="0" dirty="0">
                <a:solidFill>
                  <a:schemeClr val="tx1">
                    <a:lumMod val="50000"/>
                    <a:lumOff val="50000"/>
                  </a:schemeClr>
                </a:solidFill>
                <a:latin typeface="Arial"/>
                <a:ea typeface="Arial"/>
                <a:cs typeface="Arial"/>
                <a:sym typeface="Arial"/>
              </a:rPr>
              <a:t>Lab Name, School of Kinesiology and Physical Therapy, University of Central Florida</a:t>
            </a:r>
            <a:endParaRPr lang="en-US" sz="5000" kern="0" dirty="0">
              <a:solidFill>
                <a:schemeClr val="tx1">
                  <a:lumMod val="50000"/>
                  <a:lumOff val="50000"/>
                </a:schemeClr>
              </a:solidFill>
              <a:latin typeface="Arial"/>
              <a:cs typeface="Arial"/>
              <a:sym typeface="Arial"/>
            </a:endParaRPr>
          </a:p>
        </p:txBody>
      </p:sp>
      <p:sp>
        <p:nvSpPr>
          <p:cNvPr id="9" name="TextBox 8">
            <a:extLst>
              <a:ext uri="{FF2B5EF4-FFF2-40B4-BE49-F238E27FC236}">
                <a16:creationId xmlns:a16="http://schemas.microsoft.com/office/drawing/2014/main" id="{D190EDA9-A7BB-CADD-DCF0-692EEEE21E1E}"/>
              </a:ext>
            </a:extLst>
          </p:cNvPr>
          <p:cNvSpPr txBox="1"/>
          <p:nvPr/>
        </p:nvSpPr>
        <p:spPr>
          <a:xfrm>
            <a:off x="16973657" y="28844132"/>
            <a:ext cx="9943883" cy="1323439"/>
          </a:xfrm>
          <a:prstGeom prst="rect">
            <a:avLst/>
          </a:prstGeom>
          <a:noFill/>
        </p:spPr>
        <p:txBody>
          <a:bodyPr wrap="square" rtlCol="0">
            <a:spAutoFit/>
          </a:bodyPr>
          <a:lstStyle/>
          <a:p>
            <a:pPr algn="ctr"/>
            <a:r>
              <a:rPr lang="en-US" sz="4000" dirty="0">
                <a:solidFill>
                  <a:srgbClr val="FF0000"/>
                </a:solidFill>
              </a:rPr>
              <a:t>Replace this QR code and UCF Logo with one that best suits your needs</a:t>
            </a:r>
          </a:p>
        </p:txBody>
      </p:sp>
    </p:spTree>
    <p:extLst>
      <p:ext uri="{BB962C8B-B14F-4D97-AF65-F5344CB8AC3E}">
        <p14:creationId xmlns:p14="http://schemas.microsoft.com/office/powerpoint/2010/main" val="164975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A13886-28EA-A13A-8DF6-91AE884DD896}"/>
              </a:ext>
            </a:extLst>
          </p:cNvPr>
          <p:cNvSpPr/>
          <p:nvPr/>
        </p:nvSpPr>
        <p:spPr>
          <a:xfrm>
            <a:off x="0" y="0"/>
            <a:ext cx="43891200" cy="32918400"/>
          </a:xfrm>
          <a:prstGeom prst="rect">
            <a:avLst/>
          </a:prstGeom>
          <a:gradFill flip="none" rotWithShape="1">
            <a:gsLst>
              <a:gs pos="80000">
                <a:schemeClr val="tx1"/>
              </a:gs>
              <a:gs pos="0">
                <a:schemeClr val="bg1">
                  <a:shade val="100000"/>
                  <a:satMod val="115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D7E9F2-5138-2D2E-F05F-08796CB0DD53}"/>
              </a:ext>
            </a:extLst>
          </p:cNvPr>
          <p:cNvSpPr/>
          <p:nvPr/>
        </p:nvSpPr>
        <p:spPr>
          <a:xfrm>
            <a:off x="14538959" y="7692972"/>
            <a:ext cx="14984419" cy="104764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3E538D-5EFE-F4F4-292C-7D3122BB06D1}"/>
              </a:ext>
            </a:extLst>
          </p:cNvPr>
          <p:cNvSpPr/>
          <p:nvPr/>
        </p:nvSpPr>
        <p:spPr>
          <a:xfrm>
            <a:off x="30264915" y="27513479"/>
            <a:ext cx="13626285" cy="434956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B60ECBF-B257-BA0E-F95B-41F91C2711C7}"/>
              </a:ext>
            </a:extLst>
          </p:cNvPr>
          <p:cNvSpPr/>
          <p:nvPr/>
        </p:nvSpPr>
        <p:spPr>
          <a:xfrm>
            <a:off x="30293681" y="20445658"/>
            <a:ext cx="13597520" cy="56227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007491B-6ADA-0606-EFF1-FB50CFBEC331}"/>
              </a:ext>
            </a:extLst>
          </p:cNvPr>
          <p:cNvSpPr/>
          <p:nvPr/>
        </p:nvSpPr>
        <p:spPr>
          <a:xfrm>
            <a:off x="30245555" y="8360152"/>
            <a:ext cx="13645646" cy="1064044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490BA9E-2563-E9AE-71AA-ACA250A0E342}"/>
              </a:ext>
            </a:extLst>
          </p:cNvPr>
          <p:cNvSpPr/>
          <p:nvPr/>
        </p:nvSpPr>
        <p:spPr>
          <a:xfrm>
            <a:off x="0" y="20004501"/>
            <a:ext cx="13715999" cy="1185854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BD62A19-5D51-686E-EF19-0A09F27666AE}"/>
              </a:ext>
            </a:extLst>
          </p:cNvPr>
          <p:cNvSpPr/>
          <p:nvPr/>
        </p:nvSpPr>
        <p:spPr>
          <a:xfrm>
            <a:off x="0" y="8207752"/>
            <a:ext cx="13715999" cy="1064044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90A0E1-F865-C138-2D76-768E6AF7BCB7}"/>
              </a:ext>
            </a:extLst>
          </p:cNvPr>
          <p:cNvPicPr>
            <a:picLocks noChangeAspect="1"/>
          </p:cNvPicPr>
          <p:nvPr/>
        </p:nvPicPr>
        <p:blipFill>
          <a:blip r:embed="rId2"/>
          <a:stretch>
            <a:fillRect/>
          </a:stretch>
        </p:blipFill>
        <p:spPr>
          <a:xfrm>
            <a:off x="1306287" y="0"/>
            <a:ext cx="3557853" cy="4803101"/>
          </a:xfrm>
          <a:prstGeom prst="rect">
            <a:avLst/>
          </a:prstGeom>
        </p:spPr>
      </p:pic>
      <p:sp>
        <p:nvSpPr>
          <p:cNvPr id="8" name="TextBox 7">
            <a:extLst>
              <a:ext uri="{FF2B5EF4-FFF2-40B4-BE49-F238E27FC236}">
                <a16:creationId xmlns:a16="http://schemas.microsoft.com/office/drawing/2014/main" id="{575A645E-5300-E21E-D101-4D4647C6EEEE}"/>
              </a:ext>
            </a:extLst>
          </p:cNvPr>
          <p:cNvSpPr txBox="1"/>
          <p:nvPr/>
        </p:nvSpPr>
        <p:spPr>
          <a:xfrm>
            <a:off x="5985637" y="743129"/>
            <a:ext cx="36250933" cy="2554545"/>
          </a:xfrm>
          <a:prstGeom prst="rect">
            <a:avLst/>
          </a:prstGeom>
          <a:noFill/>
        </p:spPr>
        <p:txBody>
          <a:bodyPr wrap="square" rtlCol="0">
            <a:spAutoFit/>
          </a:bodyPr>
          <a:lstStyle/>
          <a:p>
            <a:pPr fontAlgn="auto">
              <a:spcBef>
                <a:spcPts val="0"/>
              </a:spcBef>
              <a:spcAft>
                <a:spcPts val="0"/>
              </a:spcAft>
              <a:buClr>
                <a:srgbClr val="000000"/>
              </a:buClr>
              <a:buFont typeface="Arial"/>
              <a:buNone/>
            </a:pPr>
            <a:r>
              <a:rPr lang="en-US" sz="8000" b="1" kern="0" cap="all" dirty="0">
                <a:solidFill>
                  <a:srgbClr val="FFCC00"/>
                </a:solidFill>
                <a:latin typeface="Arial"/>
                <a:cs typeface="Arial"/>
                <a:sym typeface="Arial"/>
              </a:rPr>
              <a:t>THIS IS MY TITLE PLEASE FUND OUR RESEARCH HIGH IMPACT JOURNALS BECAUSE WE’VE SAVED THE WORLD</a:t>
            </a:r>
          </a:p>
        </p:txBody>
      </p:sp>
      <p:sp>
        <p:nvSpPr>
          <p:cNvPr id="11" name="Rectangle 10">
            <a:extLst>
              <a:ext uri="{FF2B5EF4-FFF2-40B4-BE49-F238E27FC236}">
                <a16:creationId xmlns:a16="http://schemas.microsoft.com/office/drawing/2014/main" id="{EBC9F5FC-88E4-9E4D-DB9B-D30D647DE78D}"/>
              </a:ext>
            </a:extLst>
          </p:cNvPr>
          <p:cNvSpPr/>
          <p:nvPr/>
        </p:nvSpPr>
        <p:spPr>
          <a:xfrm>
            <a:off x="0" y="6371106"/>
            <a:ext cx="43891200" cy="280339"/>
          </a:xfrm>
          <a:prstGeom prst="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0;p13">
            <a:extLst>
              <a:ext uri="{FF2B5EF4-FFF2-40B4-BE49-F238E27FC236}">
                <a16:creationId xmlns:a16="http://schemas.microsoft.com/office/drawing/2014/main" id="{31FAB243-AA51-A420-2E48-E235DE933EFA}"/>
              </a:ext>
            </a:extLst>
          </p:cNvPr>
          <p:cNvSpPr/>
          <p:nvPr/>
        </p:nvSpPr>
        <p:spPr>
          <a:xfrm>
            <a:off x="0" y="7838459"/>
            <a:ext cx="13716000" cy="131610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dirty="0">
                <a:solidFill>
                  <a:schemeClr val="dk1"/>
                </a:solidFill>
              </a:rPr>
              <a:t>Background</a:t>
            </a:r>
            <a:endParaRPr sz="7200" b="0" i="0" u="none" strike="noStrike" cap="none" dirty="0">
              <a:solidFill>
                <a:schemeClr val="lt1"/>
              </a:solidFill>
              <a:latin typeface="Calibri"/>
              <a:ea typeface="Calibri"/>
              <a:cs typeface="Calibri"/>
              <a:sym typeface="Calibri"/>
            </a:endParaRPr>
          </a:p>
        </p:txBody>
      </p:sp>
      <p:sp>
        <p:nvSpPr>
          <p:cNvPr id="13" name="Google Shape;91;p13">
            <a:extLst>
              <a:ext uri="{FF2B5EF4-FFF2-40B4-BE49-F238E27FC236}">
                <a16:creationId xmlns:a16="http://schemas.microsoft.com/office/drawing/2014/main" id="{58145AF5-8ABE-3226-1046-54E660CE86B8}"/>
              </a:ext>
            </a:extLst>
          </p:cNvPr>
          <p:cNvSpPr/>
          <p:nvPr/>
        </p:nvSpPr>
        <p:spPr>
          <a:xfrm>
            <a:off x="0" y="19329455"/>
            <a:ext cx="13716000" cy="131616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a:solidFill>
                  <a:schemeClr val="dk1"/>
                </a:solidFill>
                <a:latin typeface="Arial"/>
                <a:ea typeface="Arial"/>
                <a:cs typeface="Arial"/>
                <a:sym typeface="Arial"/>
              </a:rPr>
              <a:t>Methods</a:t>
            </a:r>
            <a:endParaRPr sz="7200" b="0" i="0" u="none" strike="noStrike" cap="none">
              <a:solidFill>
                <a:schemeClr val="lt1"/>
              </a:solidFill>
              <a:latin typeface="Calibri"/>
              <a:ea typeface="Calibri"/>
              <a:cs typeface="Calibri"/>
              <a:sym typeface="Calibri"/>
            </a:endParaRPr>
          </a:p>
        </p:txBody>
      </p:sp>
      <p:sp>
        <p:nvSpPr>
          <p:cNvPr id="14" name="Google Shape;92;p13">
            <a:extLst>
              <a:ext uri="{FF2B5EF4-FFF2-40B4-BE49-F238E27FC236}">
                <a16:creationId xmlns:a16="http://schemas.microsoft.com/office/drawing/2014/main" id="{CB54B626-7E98-58AC-6D7A-F7568FC639AF}"/>
              </a:ext>
            </a:extLst>
          </p:cNvPr>
          <p:cNvSpPr/>
          <p:nvPr/>
        </p:nvSpPr>
        <p:spPr>
          <a:xfrm>
            <a:off x="30254899" y="7692971"/>
            <a:ext cx="13636301" cy="131616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a:solidFill>
                  <a:schemeClr val="dk1"/>
                </a:solidFill>
                <a:latin typeface="Arial"/>
                <a:ea typeface="Arial"/>
                <a:cs typeface="Arial"/>
                <a:sym typeface="Arial"/>
              </a:rPr>
              <a:t>Results</a:t>
            </a:r>
            <a:endParaRPr sz="7200" b="0" i="0" u="none" strike="noStrike" cap="none">
              <a:solidFill>
                <a:schemeClr val="lt1"/>
              </a:solidFill>
              <a:latin typeface="Calibri"/>
              <a:ea typeface="Calibri"/>
              <a:cs typeface="Calibri"/>
              <a:sym typeface="Calibri"/>
            </a:endParaRPr>
          </a:p>
        </p:txBody>
      </p:sp>
      <p:sp>
        <p:nvSpPr>
          <p:cNvPr id="16" name="Google Shape;93;p13">
            <a:extLst>
              <a:ext uri="{FF2B5EF4-FFF2-40B4-BE49-F238E27FC236}">
                <a16:creationId xmlns:a16="http://schemas.microsoft.com/office/drawing/2014/main" id="{66F3592F-2EE9-334A-B071-87E59B65DFF1}"/>
              </a:ext>
            </a:extLst>
          </p:cNvPr>
          <p:cNvSpPr/>
          <p:nvPr/>
        </p:nvSpPr>
        <p:spPr>
          <a:xfrm>
            <a:off x="30303025" y="19355348"/>
            <a:ext cx="13588175" cy="131616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dirty="0">
                <a:solidFill>
                  <a:schemeClr val="dk1"/>
                </a:solidFill>
                <a:latin typeface="Arial"/>
                <a:ea typeface="Arial"/>
                <a:cs typeface="Arial"/>
                <a:sym typeface="Arial"/>
              </a:rPr>
              <a:t>Conclusion</a:t>
            </a:r>
            <a:endParaRPr sz="7200" b="0" i="0" u="none" strike="noStrike" cap="none" dirty="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78A62838-A252-59D5-D350-2CA34466540D}"/>
              </a:ext>
            </a:extLst>
          </p:cNvPr>
          <p:cNvSpPr txBox="1"/>
          <p:nvPr/>
        </p:nvSpPr>
        <p:spPr>
          <a:xfrm flipH="1">
            <a:off x="822960" y="9705579"/>
            <a:ext cx="12161520" cy="846385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Intro/purpose/hypotheses here</a:t>
            </a:r>
          </a:p>
          <a:p>
            <a:pPr algn="l"/>
            <a:br>
              <a:rPr lang="en-US" sz="3200" b="0" i="0" dirty="0">
                <a:solidFill>
                  <a:srgbClr val="555555"/>
                </a:solidFill>
                <a:effectLst/>
                <a:latin typeface="Arial" panose="020B0604020202020204" pitchFamily="34" charset="0"/>
              </a:rPr>
            </a:br>
            <a:r>
              <a:rPr lang="en-US" sz="3200" b="0" i="0" dirty="0" err="1">
                <a:solidFill>
                  <a:srgbClr val="555555"/>
                </a:solidFill>
                <a:effectLst/>
                <a:latin typeface="Arial" panose="020B0604020202020204" pitchFamily="34" charset="0"/>
              </a:rPr>
              <a:t>Quam</a:t>
            </a:r>
            <a:r>
              <a:rPr lang="en-US" sz="3200" b="0" i="0" dirty="0">
                <a:solidFill>
                  <a:srgbClr val="555555"/>
                </a:solidFill>
                <a:effectLst/>
                <a:latin typeface="Arial" panose="020B0604020202020204" pitchFamily="34" charset="0"/>
              </a:rPr>
              <a:t> non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auctor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eleifend</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fringilla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natoque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proin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venenatis</a:t>
            </a:r>
            <a:r>
              <a:rPr lang="en-US" sz="3200" b="0" i="0" dirty="0">
                <a:solidFill>
                  <a:srgbClr val="555555"/>
                </a:solidFill>
                <a:effectLst/>
                <a:latin typeface="Arial" panose="020B0604020202020204" pitchFamily="34" charset="0"/>
              </a:rPr>
              <a:t>. Ac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mauris</a:t>
            </a:r>
            <a:r>
              <a:rPr lang="en-US" sz="3200" b="0" i="0" dirty="0">
                <a:solidFill>
                  <a:srgbClr val="555555"/>
                </a:solidFill>
                <a:effectLst/>
                <a:latin typeface="Arial" panose="020B0604020202020204" pitchFamily="34" charset="0"/>
              </a:rPr>
              <a:t> ante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felis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massa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 habitant gravida tempus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Nullam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interdum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Fermentum </a:t>
            </a:r>
            <a:r>
              <a:rPr lang="en-US" sz="3200" b="0" i="0" dirty="0" err="1">
                <a:solidFill>
                  <a:srgbClr val="555555"/>
                </a:solidFill>
                <a:effectLst/>
                <a:latin typeface="Arial" panose="020B0604020202020204" pitchFamily="34" charset="0"/>
              </a:rPr>
              <a:t>litora</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err="1">
                <a:solidFill>
                  <a:srgbClr val="555555"/>
                </a:solidFill>
                <a:effectLst/>
                <a:latin typeface="Arial" panose="020B0604020202020204" pitchFamily="34" charset="0"/>
              </a:rPr>
              <a:t>Sapien</a:t>
            </a:r>
            <a:r>
              <a:rPr lang="en-US" sz="3200" b="0" i="0" dirty="0">
                <a:solidFill>
                  <a:srgbClr val="555555"/>
                </a:solidFill>
                <a:effectLst/>
                <a:latin typeface="Arial" panose="020B0604020202020204" pitchFamily="34" charset="0"/>
              </a:rPr>
              <a:t> vel lorem </a:t>
            </a:r>
            <a:r>
              <a:rPr lang="en-US" sz="3200" b="0" i="0" dirty="0" err="1">
                <a:solidFill>
                  <a:srgbClr val="555555"/>
                </a:solidFill>
                <a:effectLst/>
                <a:latin typeface="Arial" panose="020B0604020202020204" pitchFamily="34" charset="0"/>
              </a:rPr>
              <a:t>mus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Id </a:t>
            </a:r>
            <a:r>
              <a:rPr lang="en-US" sz="3200" b="0" i="0" dirty="0" err="1">
                <a:solidFill>
                  <a:srgbClr val="555555"/>
                </a:solidFill>
                <a:effectLst/>
                <a:latin typeface="Arial" panose="020B0604020202020204" pitchFamily="34" charset="0"/>
              </a:rPr>
              <a:t>habitasse</a:t>
            </a:r>
            <a:r>
              <a:rPr lang="en-US" sz="3200" b="0" i="0" dirty="0">
                <a:solidFill>
                  <a:srgbClr val="555555"/>
                </a:solidFill>
                <a:effectLst/>
                <a:latin typeface="Arial" panose="020B0604020202020204" pitchFamily="34" charset="0"/>
              </a:rPr>
              <a:t>. Dolor </a:t>
            </a:r>
            <a:r>
              <a:rPr lang="en-US" sz="3200" b="0" i="0" dirty="0" err="1">
                <a:solidFill>
                  <a:srgbClr val="555555"/>
                </a:solidFill>
                <a:effectLst/>
                <a:latin typeface="Arial" panose="020B0604020202020204" pitchFamily="34" charset="0"/>
              </a:rPr>
              <a:t>duis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sociis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convallis </a:t>
            </a:r>
            <a:r>
              <a:rPr lang="en-US" sz="3200" b="0" i="0" dirty="0" err="1">
                <a:solidFill>
                  <a:srgbClr val="555555"/>
                </a:solidFill>
                <a:effectLst/>
                <a:latin typeface="Arial" panose="020B0604020202020204" pitchFamily="34" charset="0"/>
              </a:rPr>
              <a:t>cras</a:t>
            </a:r>
            <a:r>
              <a:rPr lang="en-US" sz="3200" b="0" i="0" dirty="0">
                <a:solidFill>
                  <a:srgbClr val="555555"/>
                </a:solidFill>
                <a:effectLst/>
                <a:latin typeface="Arial" panose="020B0604020202020204" pitchFamily="34" charset="0"/>
              </a:rPr>
              <a:t> eros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Accumsan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volutpat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maecenas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sociosqu</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justo</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ultrices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a:t>
            </a:r>
          </a:p>
        </p:txBody>
      </p:sp>
      <p:sp>
        <p:nvSpPr>
          <p:cNvPr id="21" name="TextBox 20">
            <a:extLst>
              <a:ext uri="{FF2B5EF4-FFF2-40B4-BE49-F238E27FC236}">
                <a16:creationId xmlns:a16="http://schemas.microsoft.com/office/drawing/2014/main" id="{87BDB993-921E-A5D3-DB92-99BD68C83BE5}"/>
              </a:ext>
            </a:extLst>
          </p:cNvPr>
          <p:cNvSpPr txBox="1"/>
          <p:nvPr/>
        </p:nvSpPr>
        <p:spPr>
          <a:xfrm flipH="1">
            <a:off x="822960" y="21324376"/>
            <a:ext cx="12161520" cy="8463855"/>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What did you do? How did you do it?</a:t>
            </a:r>
          </a:p>
          <a:p>
            <a:pPr algn="l"/>
            <a:br>
              <a:rPr lang="en-US" sz="3200" b="0" i="0" dirty="0">
                <a:solidFill>
                  <a:srgbClr val="555555"/>
                </a:solidFill>
                <a:effectLst/>
                <a:latin typeface="Arial" panose="020B0604020202020204" pitchFamily="34" charset="0"/>
              </a:rPr>
            </a:br>
            <a:r>
              <a:rPr lang="en-US" sz="3200" b="0" i="0" dirty="0" err="1">
                <a:solidFill>
                  <a:srgbClr val="555555"/>
                </a:solidFill>
                <a:effectLst/>
                <a:latin typeface="Arial" panose="020B0604020202020204" pitchFamily="34" charset="0"/>
              </a:rPr>
              <a:t>Quam</a:t>
            </a:r>
            <a:r>
              <a:rPr lang="en-US" sz="3200" b="0" i="0" dirty="0">
                <a:solidFill>
                  <a:srgbClr val="555555"/>
                </a:solidFill>
                <a:effectLst/>
                <a:latin typeface="Arial" panose="020B0604020202020204" pitchFamily="34" charset="0"/>
              </a:rPr>
              <a:t> non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auctor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eleifend</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fringilla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natoque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proin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venenatis</a:t>
            </a:r>
            <a:r>
              <a:rPr lang="en-US" sz="3200" b="0" i="0" dirty="0">
                <a:solidFill>
                  <a:srgbClr val="555555"/>
                </a:solidFill>
                <a:effectLst/>
                <a:latin typeface="Arial" panose="020B0604020202020204" pitchFamily="34" charset="0"/>
              </a:rPr>
              <a:t>. Ac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mauris</a:t>
            </a:r>
            <a:r>
              <a:rPr lang="en-US" sz="3200" b="0" i="0" dirty="0">
                <a:solidFill>
                  <a:srgbClr val="555555"/>
                </a:solidFill>
                <a:effectLst/>
                <a:latin typeface="Arial" panose="020B0604020202020204" pitchFamily="34" charset="0"/>
              </a:rPr>
              <a:t> ante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felis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massa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 habitant gravida tempus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Nullam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interdum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Fermentum </a:t>
            </a:r>
            <a:r>
              <a:rPr lang="en-US" sz="3200" b="0" i="0" dirty="0" err="1">
                <a:solidFill>
                  <a:srgbClr val="555555"/>
                </a:solidFill>
                <a:effectLst/>
                <a:latin typeface="Arial" panose="020B0604020202020204" pitchFamily="34" charset="0"/>
              </a:rPr>
              <a:t>litora</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err="1">
                <a:solidFill>
                  <a:srgbClr val="555555"/>
                </a:solidFill>
                <a:effectLst/>
                <a:latin typeface="Arial" panose="020B0604020202020204" pitchFamily="34" charset="0"/>
              </a:rPr>
              <a:t>Sapien</a:t>
            </a:r>
            <a:r>
              <a:rPr lang="en-US" sz="3200" b="0" i="0" dirty="0">
                <a:solidFill>
                  <a:srgbClr val="555555"/>
                </a:solidFill>
                <a:effectLst/>
                <a:latin typeface="Arial" panose="020B0604020202020204" pitchFamily="34" charset="0"/>
              </a:rPr>
              <a:t> vel lorem </a:t>
            </a:r>
            <a:r>
              <a:rPr lang="en-US" sz="3200" b="0" i="0" dirty="0" err="1">
                <a:solidFill>
                  <a:srgbClr val="555555"/>
                </a:solidFill>
                <a:effectLst/>
                <a:latin typeface="Arial" panose="020B0604020202020204" pitchFamily="34" charset="0"/>
              </a:rPr>
              <a:t>mus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Id </a:t>
            </a:r>
            <a:r>
              <a:rPr lang="en-US" sz="3200" b="0" i="0" dirty="0" err="1">
                <a:solidFill>
                  <a:srgbClr val="555555"/>
                </a:solidFill>
                <a:effectLst/>
                <a:latin typeface="Arial" panose="020B0604020202020204" pitchFamily="34" charset="0"/>
              </a:rPr>
              <a:t>habitasse</a:t>
            </a:r>
            <a:r>
              <a:rPr lang="en-US" sz="3200" b="0" i="0" dirty="0">
                <a:solidFill>
                  <a:srgbClr val="555555"/>
                </a:solidFill>
                <a:effectLst/>
                <a:latin typeface="Arial" panose="020B0604020202020204" pitchFamily="34" charset="0"/>
              </a:rPr>
              <a:t>. Dolor </a:t>
            </a:r>
            <a:r>
              <a:rPr lang="en-US" sz="3200" b="0" i="0" dirty="0" err="1">
                <a:solidFill>
                  <a:srgbClr val="555555"/>
                </a:solidFill>
                <a:effectLst/>
                <a:latin typeface="Arial" panose="020B0604020202020204" pitchFamily="34" charset="0"/>
              </a:rPr>
              <a:t>duis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sociis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convallis </a:t>
            </a:r>
            <a:r>
              <a:rPr lang="en-US" sz="3200" b="0" i="0" dirty="0" err="1">
                <a:solidFill>
                  <a:srgbClr val="555555"/>
                </a:solidFill>
                <a:effectLst/>
                <a:latin typeface="Arial" panose="020B0604020202020204" pitchFamily="34" charset="0"/>
              </a:rPr>
              <a:t>cras</a:t>
            </a:r>
            <a:r>
              <a:rPr lang="en-US" sz="3200" b="0" i="0" dirty="0">
                <a:solidFill>
                  <a:srgbClr val="555555"/>
                </a:solidFill>
                <a:effectLst/>
                <a:latin typeface="Arial" panose="020B0604020202020204" pitchFamily="34" charset="0"/>
              </a:rPr>
              <a:t> eros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Accumsan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volutpat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maecenas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sociosqu</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justo</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ultrices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a:t>
            </a:r>
          </a:p>
        </p:txBody>
      </p:sp>
      <p:sp>
        <p:nvSpPr>
          <p:cNvPr id="22" name="TextBox 21">
            <a:extLst>
              <a:ext uri="{FF2B5EF4-FFF2-40B4-BE49-F238E27FC236}">
                <a16:creationId xmlns:a16="http://schemas.microsoft.com/office/drawing/2014/main" id="{5BACFEEF-7F7E-E4E7-6374-BD04FF7100F2}"/>
              </a:ext>
            </a:extLst>
          </p:cNvPr>
          <p:cNvSpPr txBox="1"/>
          <p:nvPr/>
        </p:nvSpPr>
        <p:spPr>
          <a:xfrm flipH="1">
            <a:off x="30906720" y="9705578"/>
            <a:ext cx="12161520" cy="8463855"/>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What did you find?</a:t>
            </a:r>
          </a:p>
          <a:p>
            <a:pPr algn="l"/>
            <a:br>
              <a:rPr lang="en-US" sz="3200" b="0" i="0" dirty="0">
                <a:solidFill>
                  <a:srgbClr val="555555"/>
                </a:solidFill>
                <a:effectLst/>
                <a:latin typeface="Arial" panose="020B0604020202020204" pitchFamily="34" charset="0"/>
              </a:rPr>
            </a:br>
            <a:r>
              <a:rPr lang="en-US" sz="3200" b="0" i="0" dirty="0" err="1">
                <a:solidFill>
                  <a:srgbClr val="555555"/>
                </a:solidFill>
                <a:effectLst/>
                <a:latin typeface="Arial" panose="020B0604020202020204" pitchFamily="34" charset="0"/>
              </a:rPr>
              <a:t>Quam</a:t>
            </a:r>
            <a:r>
              <a:rPr lang="en-US" sz="3200" b="0" i="0" dirty="0">
                <a:solidFill>
                  <a:srgbClr val="555555"/>
                </a:solidFill>
                <a:effectLst/>
                <a:latin typeface="Arial" panose="020B0604020202020204" pitchFamily="34" charset="0"/>
              </a:rPr>
              <a:t> non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auctor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eleifend</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fringilla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natoque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proin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venenatis</a:t>
            </a:r>
            <a:r>
              <a:rPr lang="en-US" sz="3200" b="0" i="0" dirty="0">
                <a:solidFill>
                  <a:srgbClr val="555555"/>
                </a:solidFill>
                <a:effectLst/>
                <a:latin typeface="Arial" panose="020B0604020202020204" pitchFamily="34" charset="0"/>
              </a:rPr>
              <a:t>. Ac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mauris</a:t>
            </a:r>
            <a:r>
              <a:rPr lang="en-US" sz="3200" b="0" i="0" dirty="0">
                <a:solidFill>
                  <a:srgbClr val="555555"/>
                </a:solidFill>
                <a:effectLst/>
                <a:latin typeface="Arial" panose="020B0604020202020204" pitchFamily="34" charset="0"/>
              </a:rPr>
              <a:t> ante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posuere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metus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felis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massa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 habitant gravida tempus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Nullam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interdum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Fermentum </a:t>
            </a:r>
            <a:r>
              <a:rPr lang="en-US" sz="3200" b="0" i="0" dirty="0" err="1">
                <a:solidFill>
                  <a:srgbClr val="555555"/>
                </a:solidFill>
                <a:effectLst/>
                <a:latin typeface="Arial" panose="020B0604020202020204" pitchFamily="34" charset="0"/>
              </a:rPr>
              <a:t>litora</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a:p>
            <a:pPr algn="l"/>
            <a:endParaRPr lang="en-US" sz="3200" b="0" i="0" dirty="0">
              <a:solidFill>
                <a:srgbClr val="555555"/>
              </a:solidFill>
              <a:effectLst/>
              <a:latin typeface="Arial" panose="020B0604020202020204" pitchFamily="34" charset="0"/>
            </a:endParaRPr>
          </a:p>
          <a:p>
            <a:pPr algn="l"/>
            <a:r>
              <a:rPr lang="en-US" sz="3200" b="0" i="0" dirty="0" err="1">
                <a:solidFill>
                  <a:srgbClr val="555555"/>
                </a:solidFill>
                <a:effectLst/>
                <a:latin typeface="Arial" panose="020B0604020202020204" pitchFamily="34" charset="0"/>
              </a:rPr>
              <a:t>Sapien</a:t>
            </a:r>
            <a:r>
              <a:rPr lang="en-US" sz="3200" b="0" i="0" dirty="0">
                <a:solidFill>
                  <a:srgbClr val="555555"/>
                </a:solidFill>
                <a:effectLst/>
                <a:latin typeface="Arial" panose="020B0604020202020204" pitchFamily="34" charset="0"/>
              </a:rPr>
              <a:t> vel lorem </a:t>
            </a:r>
            <a:r>
              <a:rPr lang="en-US" sz="3200" b="0" i="0" dirty="0" err="1">
                <a:solidFill>
                  <a:srgbClr val="555555"/>
                </a:solidFill>
                <a:effectLst/>
                <a:latin typeface="Arial" panose="020B0604020202020204" pitchFamily="34" charset="0"/>
              </a:rPr>
              <a:t>mus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netus</a:t>
            </a:r>
            <a:r>
              <a:rPr lang="en-US" sz="3200" b="0" i="0" dirty="0">
                <a:solidFill>
                  <a:srgbClr val="555555"/>
                </a:solidFill>
                <a:effectLst/>
                <a:latin typeface="Arial" panose="020B0604020202020204" pitchFamily="34" charset="0"/>
              </a:rPr>
              <a:t>. Id </a:t>
            </a:r>
            <a:r>
              <a:rPr lang="en-US" sz="3200" b="0" i="0" dirty="0" err="1">
                <a:solidFill>
                  <a:srgbClr val="555555"/>
                </a:solidFill>
                <a:effectLst/>
                <a:latin typeface="Arial" panose="020B0604020202020204" pitchFamily="34" charset="0"/>
              </a:rPr>
              <a:t>habitasse</a:t>
            </a:r>
            <a:r>
              <a:rPr lang="en-US" sz="3200" b="0" i="0" dirty="0">
                <a:solidFill>
                  <a:srgbClr val="555555"/>
                </a:solidFill>
                <a:effectLst/>
                <a:latin typeface="Arial" panose="020B0604020202020204" pitchFamily="34" charset="0"/>
              </a:rPr>
              <a:t>. Dolor </a:t>
            </a:r>
            <a:r>
              <a:rPr lang="en-US" sz="3200" b="0" i="0" dirty="0" err="1">
                <a:solidFill>
                  <a:srgbClr val="555555"/>
                </a:solidFill>
                <a:effectLst/>
                <a:latin typeface="Arial" panose="020B0604020202020204" pitchFamily="34" charset="0"/>
              </a:rPr>
              <a:t>duis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laoreet</a:t>
            </a:r>
            <a:r>
              <a:rPr lang="en-US" sz="3200" b="0" i="0" dirty="0">
                <a:solidFill>
                  <a:srgbClr val="555555"/>
                </a:solidFill>
                <a:effectLst/>
                <a:latin typeface="Arial" panose="020B0604020202020204" pitchFamily="34" charset="0"/>
              </a:rPr>
              <a:t> sociis </a:t>
            </a:r>
            <a:r>
              <a:rPr lang="en-US" sz="3200" b="0" i="0" dirty="0" err="1">
                <a:solidFill>
                  <a:srgbClr val="555555"/>
                </a:solidFill>
                <a:effectLst/>
                <a:latin typeface="Arial" panose="020B0604020202020204" pitchFamily="34" charset="0"/>
              </a:rPr>
              <a:t>aenean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convallis </a:t>
            </a:r>
            <a:r>
              <a:rPr lang="en-US" sz="3200" b="0" i="0" dirty="0" err="1">
                <a:solidFill>
                  <a:srgbClr val="555555"/>
                </a:solidFill>
                <a:effectLst/>
                <a:latin typeface="Arial" panose="020B0604020202020204" pitchFamily="34" charset="0"/>
              </a:rPr>
              <a:t>cras</a:t>
            </a:r>
            <a:r>
              <a:rPr lang="en-US" sz="3200" b="0" i="0" dirty="0">
                <a:solidFill>
                  <a:srgbClr val="555555"/>
                </a:solidFill>
                <a:effectLst/>
                <a:latin typeface="Arial" panose="020B0604020202020204" pitchFamily="34" charset="0"/>
              </a:rPr>
              <a:t> eros </a:t>
            </a:r>
            <a:r>
              <a:rPr lang="en-US" sz="3200" b="0" i="0" dirty="0" err="1">
                <a:solidFill>
                  <a:srgbClr val="555555"/>
                </a:solidFill>
                <a:effectLst/>
                <a:latin typeface="Arial" panose="020B0604020202020204" pitchFamily="34" charset="0"/>
              </a:rPr>
              <a:t>sodales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Accumsan</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volutpat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maecenas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sociosqu</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justo</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ultrices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ornare</a:t>
            </a:r>
            <a:r>
              <a:rPr lang="en-US" sz="3200" b="0" i="0" dirty="0">
                <a:solidFill>
                  <a:srgbClr val="555555"/>
                </a:solidFill>
                <a:effectLst/>
                <a:latin typeface="Arial" panose="020B0604020202020204" pitchFamily="34" charset="0"/>
              </a:rPr>
              <a:t>.</a:t>
            </a:r>
          </a:p>
        </p:txBody>
      </p:sp>
      <p:sp>
        <p:nvSpPr>
          <p:cNvPr id="23" name="TextBox 22">
            <a:extLst>
              <a:ext uri="{FF2B5EF4-FFF2-40B4-BE49-F238E27FC236}">
                <a16:creationId xmlns:a16="http://schemas.microsoft.com/office/drawing/2014/main" id="{60751186-2C1A-56A4-635E-DDE16FB0927A}"/>
              </a:ext>
            </a:extLst>
          </p:cNvPr>
          <p:cNvSpPr txBox="1"/>
          <p:nvPr/>
        </p:nvSpPr>
        <p:spPr>
          <a:xfrm flipH="1">
            <a:off x="30769560" y="21131871"/>
            <a:ext cx="12161520" cy="4031873"/>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Explain the big picture</a:t>
            </a:r>
          </a:p>
          <a:p>
            <a:pPr algn="l"/>
            <a:br>
              <a:rPr lang="en-US" sz="3200" b="0" i="0" dirty="0">
                <a:solidFill>
                  <a:srgbClr val="555555"/>
                </a:solidFill>
                <a:effectLst/>
                <a:latin typeface="Arial" panose="020B0604020202020204" pitchFamily="34" charset="0"/>
              </a:rPr>
            </a:br>
            <a:r>
              <a:rPr lang="en-US" sz="3200" b="0" i="0" dirty="0">
                <a:solidFill>
                  <a:srgbClr val="555555"/>
                </a:solidFill>
                <a:effectLst/>
                <a:latin typeface="Arial" panose="020B0604020202020204" pitchFamily="34" charset="0"/>
              </a:rPr>
              <a:t>Cursus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augue</a:t>
            </a:r>
            <a:r>
              <a:rPr lang="en-US" sz="3200" b="0" i="0" dirty="0">
                <a:solidFill>
                  <a:srgbClr val="555555"/>
                </a:solidFill>
                <a:effectLst/>
                <a:latin typeface="Arial" panose="020B0604020202020204" pitchFamily="34" charset="0"/>
              </a:rPr>
              <a:t> lacinia cursus </a:t>
            </a:r>
            <a:r>
              <a:rPr lang="en-US" sz="3200" b="0" i="0" dirty="0" err="1">
                <a:solidFill>
                  <a:srgbClr val="555555"/>
                </a:solidFill>
                <a:effectLst/>
                <a:latin typeface="Arial" panose="020B0604020202020204" pitchFamily="34" charset="0"/>
              </a:rPr>
              <a:t>est</a:t>
            </a:r>
            <a:r>
              <a:rPr lang="en-US" sz="3200" b="0" i="0" dirty="0">
                <a:solidFill>
                  <a:srgbClr val="555555"/>
                </a:solidFill>
                <a:effectLst/>
                <a:latin typeface="Arial" panose="020B0604020202020204" pitchFamily="34" charset="0"/>
              </a:rPr>
              <a:t> tempus. </a:t>
            </a:r>
            <a:r>
              <a:rPr lang="en-US" sz="3200" b="0" i="0" dirty="0" err="1">
                <a:solidFill>
                  <a:srgbClr val="555555"/>
                </a:solidFill>
                <a:effectLst/>
                <a:latin typeface="Arial" panose="020B0604020202020204" pitchFamily="34" charset="0"/>
              </a:rPr>
              <a:t>Sagittis</a:t>
            </a:r>
            <a:r>
              <a:rPr lang="en-US" sz="3200" b="0" i="0" dirty="0">
                <a:solidFill>
                  <a:srgbClr val="555555"/>
                </a:solidFill>
                <a:effectLst/>
                <a:latin typeface="Arial" panose="020B0604020202020204" pitchFamily="34" charset="0"/>
              </a:rPr>
              <a:t>. Lacinia </a:t>
            </a:r>
            <a:r>
              <a:rPr lang="en-US" sz="3200" b="0" i="0" dirty="0" err="1">
                <a:solidFill>
                  <a:srgbClr val="555555"/>
                </a:solidFill>
                <a:effectLst/>
                <a:latin typeface="Arial" panose="020B0604020202020204" pitchFamily="34" charset="0"/>
              </a:rPr>
              <a:t>varius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aliquet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Consequat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malesuada</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ridiculus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orci</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lacus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lobortis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Senectus</a:t>
            </a:r>
            <a:r>
              <a:rPr lang="en-US" sz="3200" b="0" i="0" dirty="0">
                <a:solidFill>
                  <a:srgbClr val="555555"/>
                </a:solidFill>
                <a:effectLst/>
                <a:latin typeface="Arial" panose="020B0604020202020204" pitchFamily="34" charset="0"/>
              </a:rPr>
              <a:t> pharetra </a:t>
            </a:r>
            <a:r>
              <a:rPr lang="en-US" sz="3200" b="0" i="0" dirty="0" err="1">
                <a:solidFill>
                  <a:srgbClr val="555555"/>
                </a:solidFill>
                <a:effectLst/>
                <a:latin typeface="Arial" panose="020B0604020202020204" pitchFamily="34" charset="0"/>
              </a:rPr>
              <a:t>rutrum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velit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tincidunt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purus</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praesent</a:t>
            </a:r>
            <a:r>
              <a:rPr lang="en-US" sz="3200" b="0" i="0" dirty="0">
                <a:solidFill>
                  <a:srgbClr val="555555"/>
                </a:solidFill>
                <a:effectLst/>
                <a:latin typeface="Arial" panose="020B0604020202020204" pitchFamily="34" charset="0"/>
              </a:rPr>
              <a:t> mi Fringilla et </a:t>
            </a:r>
            <a:r>
              <a:rPr lang="en-US" sz="3200" b="0" i="0" dirty="0" err="1">
                <a:solidFill>
                  <a:srgbClr val="555555"/>
                </a:solidFill>
                <a:effectLst/>
                <a:latin typeface="Arial" panose="020B0604020202020204" pitchFamily="34" charset="0"/>
              </a:rPr>
              <a:t>cubilia</a:t>
            </a:r>
            <a:r>
              <a:rPr lang="en-US" sz="3200" b="0" i="0" dirty="0">
                <a:solidFill>
                  <a:srgbClr val="555555"/>
                </a:solidFill>
                <a:effectLst/>
                <a:latin typeface="Arial" panose="020B0604020202020204" pitchFamily="34" charset="0"/>
              </a:rPr>
              <a:t> auctor sociis magna </a:t>
            </a:r>
            <a:r>
              <a:rPr lang="en-US" sz="3200" b="0" i="0" dirty="0" err="1">
                <a:solidFill>
                  <a:srgbClr val="555555"/>
                </a:solidFill>
                <a:effectLst/>
                <a:latin typeface="Arial" panose="020B0604020202020204" pitchFamily="34" charset="0"/>
              </a:rPr>
              <a:t>congue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pellentesque</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Enim</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Tortor</a:t>
            </a:r>
            <a:r>
              <a:rPr lang="en-US" sz="3200" b="0" i="0" dirty="0">
                <a:solidFill>
                  <a:srgbClr val="555555"/>
                </a:solidFill>
                <a:effectLst/>
                <a:latin typeface="Arial" panose="020B0604020202020204" pitchFamily="34" charset="0"/>
              </a:rPr>
              <a:t> libero </a:t>
            </a:r>
            <a:r>
              <a:rPr lang="en-US" sz="3200" b="0" i="0" dirty="0" err="1">
                <a:solidFill>
                  <a:srgbClr val="555555"/>
                </a:solidFill>
                <a:effectLst/>
                <a:latin typeface="Arial" panose="020B0604020202020204" pitchFamily="34" charset="0"/>
              </a:rPr>
              <a:t>viverra</a:t>
            </a:r>
            <a:r>
              <a:rPr lang="en-US" sz="3200" b="0" i="0" dirty="0">
                <a:solidFill>
                  <a:srgbClr val="555555"/>
                </a:solidFill>
                <a:effectLst/>
                <a:latin typeface="Arial" panose="020B0604020202020204" pitchFamily="34" charset="0"/>
              </a:rPr>
              <a:t> pulvinar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hendrerit</a:t>
            </a:r>
            <a:r>
              <a:rPr lang="en-US" sz="3200" b="0" i="0" dirty="0">
                <a:solidFill>
                  <a:srgbClr val="555555"/>
                </a:solidFill>
                <a:effectLst/>
                <a:latin typeface="Arial" panose="020B0604020202020204" pitchFamily="34" charset="0"/>
              </a:rPr>
              <a:t> </a:t>
            </a:r>
            <a:r>
              <a:rPr lang="en-US" sz="3200" b="0" i="0" dirty="0" err="1">
                <a:solidFill>
                  <a:srgbClr val="555555"/>
                </a:solidFill>
                <a:effectLst/>
                <a:latin typeface="Arial" panose="020B0604020202020204" pitchFamily="34" charset="0"/>
              </a:rPr>
              <a:t>adipiscing</a:t>
            </a:r>
            <a:r>
              <a:rPr lang="en-US" sz="3200" b="0" i="0" dirty="0">
                <a:solidFill>
                  <a:srgbClr val="555555"/>
                </a:solidFill>
                <a:effectLst/>
                <a:latin typeface="Arial" panose="020B0604020202020204" pitchFamily="34" charset="0"/>
              </a:rPr>
              <a:t>.</a:t>
            </a:r>
          </a:p>
        </p:txBody>
      </p:sp>
      <p:sp>
        <p:nvSpPr>
          <p:cNvPr id="24" name="Google Shape;93;p13">
            <a:extLst>
              <a:ext uri="{FF2B5EF4-FFF2-40B4-BE49-F238E27FC236}">
                <a16:creationId xmlns:a16="http://schemas.microsoft.com/office/drawing/2014/main" id="{B2933A30-E0CA-D3C0-7FFD-45965D303D33}"/>
              </a:ext>
            </a:extLst>
          </p:cNvPr>
          <p:cNvSpPr/>
          <p:nvPr/>
        </p:nvSpPr>
        <p:spPr>
          <a:xfrm>
            <a:off x="30274261" y="26466135"/>
            <a:ext cx="13645646" cy="1316160"/>
          </a:xfrm>
          <a:prstGeom prst="rect">
            <a:avLst/>
          </a:prstGeom>
          <a:solidFill>
            <a:srgbClr val="FFCA06"/>
          </a:solidFill>
          <a:ln>
            <a:noFill/>
          </a:ln>
          <a:effectLst>
            <a:outerShdw blurRad="40000" dist="23000" dir="5400000" rotWithShape="0">
              <a:srgbClr val="000000">
                <a:alpha val="34509"/>
              </a:srgbClr>
            </a:outerShdw>
          </a:effectLst>
        </p:spPr>
        <p:txBody>
          <a:bodyPr spcFirstLastPara="1" wrap="square" lIns="438825" tIns="219350" rIns="438825" bIns="219350" anchor="ctr" anchorCtr="0">
            <a:noAutofit/>
          </a:bodyPr>
          <a:lstStyle/>
          <a:p>
            <a:pPr marL="0" marR="0" lvl="0" indent="0" algn="ctr" rtl="0">
              <a:lnSpc>
                <a:spcPct val="100000"/>
              </a:lnSpc>
              <a:spcBef>
                <a:spcPts val="0"/>
              </a:spcBef>
              <a:spcAft>
                <a:spcPts val="0"/>
              </a:spcAft>
              <a:buNone/>
            </a:pPr>
            <a:r>
              <a:rPr lang="en-US" sz="7200" b="1" i="0" u="none" strike="noStrike" cap="none" dirty="0">
                <a:solidFill>
                  <a:schemeClr val="dk1"/>
                </a:solidFill>
                <a:latin typeface="Arial"/>
                <a:ea typeface="Arial"/>
                <a:cs typeface="Arial"/>
                <a:sym typeface="Arial"/>
              </a:rPr>
              <a:t>References</a:t>
            </a:r>
            <a:endParaRPr sz="7200" b="0" i="0" u="none" strike="noStrike" cap="none" dirty="0">
              <a:solidFill>
                <a:schemeClr val="lt1"/>
              </a:solidFill>
              <a:latin typeface="Calibri"/>
              <a:ea typeface="Calibri"/>
              <a:cs typeface="Calibri"/>
              <a:sym typeface="Calibri"/>
            </a:endParaRPr>
          </a:p>
        </p:txBody>
      </p:sp>
      <p:pic>
        <p:nvPicPr>
          <p:cNvPr id="26" name="Picture 25" descr="A qr code with a white background&#10;&#10;Description automatically generated with low confidence">
            <a:extLst>
              <a:ext uri="{FF2B5EF4-FFF2-40B4-BE49-F238E27FC236}">
                <a16:creationId xmlns:a16="http://schemas.microsoft.com/office/drawing/2014/main" id="{13B988BF-B2D2-695B-B670-1898000A33CB}"/>
              </a:ext>
            </a:extLst>
          </p:cNvPr>
          <p:cNvPicPr>
            <a:picLocks noChangeAspect="1"/>
          </p:cNvPicPr>
          <p:nvPr/>
        </p:nvPicPr>
        <p:blipFill>
          <a:blip r:embed="rId3"/>
          <a:stretch>
            <a:fillRect/>
          </a:stretch>
        </p:blipFill>
        <p:spPr>
          <a:xfrm>
            <a:off x="18389600" y="30571551"/>
            <a:ext cx="2008138" cy="2008138"/>
          </a:xfrm>
          <a:prstGeom prst="rect">
            <a:avLst/>
          </a:prstGeom>
        </p:spPr>
      </p:pic>
      <p:sp>
        <p:nvSpPr>
          <p:cNvPr id="27" name="TextBox 26">
            <a:extLst>
              <a:ext uri="{FF2B5EF4-FFF2-40B4-BE49-F238E27FC236}">
                <a16:creationId xmlns:a16="http://schemas.microsoft.com/office/drawing/2014/main" id="{ED1208F9-F33F-50D2-FD79-8D3264FF4FC6}"/>
              </a:ext>
            </a:extLst>
          </p:cNvPr>
          <p:cNvSpPr txBox="1"/>
          <p:nvPr/>
        </p:nvSpPr>
        <p:spPr>
          <a:xfrm>
            <a:off x="15700218" y="9207346"/>
            <a:ext cx="12490763" cy="7017306"/>
          </a:xfrm>
          <a:prstGeom prst="rect">
            <a:avLst/>
          </a:prstGeom>
          <a:noFill/>
        </p:spPr>
        <p:txBody>
          <a:bodyPr wrap="square" rtlCol="0">
            <a:spAutoFit/>
          </a:bodyPr>
          <a:lstStyle/>
          <a:p>
            <a:r>
              <a:rPr lang="en-US" sz="8000" dirty="0"/>
              <a:t>Your main finding goes here, translated into plain English. Emphasize the important words.</a:t>
            </a:r>
            <a:br>
              <a:rPr lang="en-US" sz="8000" dirty="0"/>
            </a:br>
            <a:br>
              <a:rPr lang="en-US" sz="8000" dirty="0"/>
            </a:br>
            <a:r>
              <a:rPr lang="en-US" sz="5000" dirty="0">
                <a:solidFill>
                  <a:schemeClr val="bg1">
                    <a:lumMod val="50000"/>
                  </a:schemeClr>
                </a:solidFill>
              </a:rPr>
              <a:t>Include charts/tables/graphs</a:t>
            </a:r>
          </a:p>
        </p:txBody>
      </p:sp>
      <p:sp>
        <p:nvSpPr>
          <p:cNvPr id="19" name="Rectangle 18">
            <a:extLst>
              <a:ext uri="{FF2B5EF4-FFF2-40B4-BE49-F238E27FC236}">
                <a16:creationId xmlns:a16="http://schemas.microsoft.com/office/drawing/2014/main" id="{1B848DA1-1289-2956-C8DC-84F913981B7F}"/>
              </a:ext>
            </a:extLst>
          </p:cNvPr>
          <p:cNvSpPr/>
          <p:nvPr/>
        </p:nvSpPr>
        <p:spPr>
          <a:xfrm>
            <a:off x="14538959" y="18623369"/>
            <a:ext cx="15032546" cy="1116486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font, graphics, screenshot&#10;&#10;Description automatically generated">
            <a:extLst>
              <a:ext uri="{FF2B5EF4-FFF2-40B4-BE49-F238E27FC236}">
                <a16:creationId xmlns:a16="http://schemas.microsoft.com/office/drawing/2014/main" id="{670BE0BE-1711-0D7E-E782-92653CCBD4D5}"/>
              </a:ext>
            </a:extLst>
          </p:cNvPr>
          <p:cNvPicPr>
            <a:picLocks noChangeAspect="1"/>
          </p:cNvPicPr>
          <p:nvPr/>
        </p:nvPicPr>
        <p:blipFill>
          <a:blip r:embed="rId4"/>
          <a:stretch>
            <a:fillRect/>
          </a:stretch>
        </p:blipFill>
        <p:spPr>
          <a:xfrm>
            <a:off x="20693271" y="30672262"/>
            <a:ext cx="5908438" cy="1603719"/>
          </a:xfrm>
          <a:prstGeom prst="rect">
            <a:avLst/>
          </a:prstGeom>
        </p:spPr>
      </p:pic>
      <p:sp>
        <p:nvSpPr>
          <p:cNvPr id="28" name="TextBox 27">
            <a:extLst>
              <a:ext uri="{FF2B5EF4-FFF2-40B4-BE49-F238E27FC236}">
                <a16:creationId xmlns:a16="http://schemas.microsoft.com/office/drawing/2014/main" id="{386BEEFF-14DD-1C98-BE9C-2302283B9A17}"/>
              </a:ext>
            </a:extLst>
          </p:cNvPr>
          <p:cNvSpPr txBox="1"/>
          <p:nvPr/>
        </p:nvSpPr>
        <p:spPr>
          <a:xfrm>
            <a:off x="5985637" y="3818712"/>
            <a:ext cx="36250933" cy="1631216"/>
          </a:xfrm>
          <a:prstGeom prst="rect">
            <a:avLst/>
          </a:prstGeom>
          <a:noFill/>
        </p:spPr>
        <p:txBody>
          <a:bodyPr wrap="square" rtlCol="0">
            <a:spAutoFit/>
          </a:bodyPr>
          <a:lstStyle/>
          <a:p>
            <a:pPr fontAlgn="auto">
              <a:spcBef>
                <a:spcPts val="0"/>
              </a:spcBef>
              <a:spcAft>
                <a:spcPts val="0"/>
              </a:spcAft>
              <a:buClr>
                <a:srgbClr val="000000"/>
              </a:buClr>
              <a:buFont typeface="Arial"/>
              <a:buNone/>
            </a:pPr>
            <a:r>
              <a:rPr lang="en-US" sz="5000" kern="0" dirty="0">
                <a:solidFill>
                  <a:schemeClr val="bg1"/>
                </a:solidFill>
                <a:latin typeface="Arial"/>
                <a:cs typeface="Arial"/>
                <a:sym typeface="Arial"/>
              </a:rPr>
              <a:t>Did the majority of the work</a:t>
            </a:r>
            <a:r>
              <a:rPr lang="en-US" sz="5000" kern="0" dirty="0">
                <a:solidFill>
                  <a:schemeClr val="bg1"/>
                </a:solidFill>
                <a:latin typeface="Arial"/>
                <a:ea typeface="Arial"/>
                <a:cs typeface="Arial"/>
                <a:sym typeface="Arial"/>
              </a:rPr>
              <a:t>, Partner in crime, Good friend, </a:t>
            </a:r>
            <a:r>
              <a:rPr lang="en-US" sz="5000" kern="0" dirty="0">
                <a:solidFill>
                  <a:schemeClr val="bg1"/>
                </a:solidFill>
                <a:latin typeface="Arial"/>
                <a:cs typeface="Arial"/>
                <a:sym typeface="Arial"/>
              </a:rPr>
              <a:t>Undergrad</a:t>
            </a:r>
            <a:r>
              <a:rPr lang="en-US" sz="5000" kern="0" dirty="0">
                <a:solidFill>
                  <a:schemeClr val="bg1"/>
                </a:solidFill>
                <a:latin typeface="Arial"/>
                <a:ea typeface="Arial"/>
                <a:cs typeface="Arial"/>
                <a:sym typeface="Arial"/>
              </a:rPr>
              <a:t>, PI</a:t>
            </a:r>
            <a:endParaRPr lang="en-US" sz="5000" kern="0" dirty="0">
              <a:solidFill>
                <a:schemeClr val="bg1"/>
              </a:solidFill>
              <a:latin typeface="Arial"/>
              <a:cs typeface="Arial"/>
              <a:sym typeface="Arial"/>
            </a:endParaRPr>
          </a:p>
          <a:p>
            <a:pPr fontAlgn="auto">
              <a:spcBef>
                <a:spcPts val="0"/>
              </a:spcBef>
              <a:spcAft>
                <a:spcPts val="0"/>
              </a:spcAft>
              <a:buClr>
                <a:srgbClr val="000000"/>
              </a:buClr>
              <a:buFont typeface="Arial"/>
              <a:buNone/>
            </a:pPr>
            <a:r>
              <a:rPr lang="en-US" sz="5000" kern="0" dirty="0">
                <a:solidFill>
                  <a:schemeClr val="bg1"/>
                </a:solidFill>
                <a:latin typeface="Arial"/>
                <a:ea typeface="Arial"/>
                <a:cs typeface="Arial"/>
                <a:sym typeface="Arial"/>
              </a:rPr>
              <a:t>Lab Name, School of Kinesiology and Physical Therapy, University of Central Florida</a:t>
            </a:r>
            <a:endParaRPr lang="en-US" sz="5000" kern="0" dirty="0">
              <a:solidFill>
                <a:schemeClr val="bg1"/>
              </a:solidFill>
              <a:latin typeface="Arial"/>
              <a:cs typeface="Arial"/>
              <a:sym typeface="Arial"/>
            </a:endParaRPr>
          </a:p>
        </p:txBody>
      </p:sp>
      <p:sp>
        <p:nvSpPr>
          <p:cNvPr id="9" name="TextBox 8">
            <a:extLst>
              <a:ext uri="{FF2B5EF4-FFF2-40B4-BE49-F238E27FC236}">
                <a16:creationId xmlns:a16="http://schemas.microsoft.com/office/drawing/2014/main" id="{FCF53AD9-730D-01F3-43AE-83D8A784C768}"/>
              </a:ext>
            </a:extLst>
          </p:cNvPr>
          <p:cNvSpPr txBox="1"/>
          <p:nvPr/>
        </p:nvSpPr>
        <p:spPr>
          <a:xfrm>
            <a:off x="16973657" y="28364823"/>
            <a:ext cx="9943883" cy="1323439"/>
          </a:xfrm>
          <a:prstGeom prst="rect">
            <a:avLst/>
          </a:prstGeom>
          <a:noFill/>
        </p:spPr>
        <p:txBody>
          <a:bodyPr wrap="square" rtlCol="0">
            <a:spAutoFit/>
          </a:bodyPr>
          <a:lstStyle/>
          <a:p>
            <a:pPr algn="ctr"/>
            <a:r>
              <a:rPr lang="en-US" sz="4000" dirty="0">
                <a:solidFill>
                  <a:srgbClr val="FF0000"/>
                </a:solidFill>
              </a:rPr>
              <a:t>Replace this QR code and UCF Logo with one that best suits your needs</a:t>
            </a:r>
          </a:p>
        </p:txBody>
      </p:sp>
    </p:spTree>
    <p:extLst>
      <p:ext uri="{BB962C8B-B14F-4D97-AF65-F5344CB8AC3E}">
        <p14:creationId xmlns:p14="http://schemas.microsoft.com/office/powerpoint/2010/main" val="4469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font, screenshot, graphics&#10;&#10;Description automatically generated">
            <a:extLst>
              <a:ext uri="{FF2B5EF4-FFF2-40B4-BE49-F238E27FC236}">
                <a16:creationId xmlns:a16="http://schemas.microsoft.com/office/drawing/2014/main" id="{C64001B9-191B-02B3-F65E-411097B38634}"/>
              </a:ext>
            </a:extLst>
          </p:cNvPr>
          <p:cNvPicPr>
            <a:picLocks noChangeAspect="1"/>
          </p:cNvPicPr>
          <p:nvPr/>
        </p:nvPicPr>
        <p:blipFill>
          <a:blip r:embed="rId2"/>
          <a:stretch>
            <a:fillRect/>
          </a:stretch>
        </p:blipFill>
        <p:spPr>
          <a:xfrm>
            <a:off x="4824186" y="7615640"/>
            <a:ext cx="11882525" cy="2224315"/>
          </a:xfrm>
          <a:prstGeom prst="rect">
            <a:avLst/>
          </a:prstGeom>
        </p:spPr>
      </p:pic>
      <p:sp>
        <p:nvSpPr>
          <p:cNvPr id="5" name="Rectangle 4">
            <a:extLst>
              <a:ext uri="{FF2B5EF4-FFF2-40B4-BE49-F238E27FC236}">
                <a16:creationId xmlns:a16="http://schemas.microsoft.com/office/drawing/2014/main" id="{B2530710-E70B-3160-30D7-2AEECD3D612B}"/>
              </a:ext>
            </a:extLst>
          </p:cNvPr>
          <p:cNvSpPr/>
          <p:nvPr/>
        </p:nvSpPr>
        <p:spPr>
          <a:xfrm>
            <a:off x="21945600" y="0"/>
            <a:ext cx="21945600" cy="329184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white text&#10;&#10;Description automatically generated with low confidence">
            <a:extLst>
              <a:ext uri="{FF2B5EF4-FFF2-40B4-BE49-F238E27FC236}">
                <a16:creationId xmlns:a16="http://schemas.microsoft.com/office/drawing/2014/main" id="{6F55894F-416F-5B8A-7612-CF00F0412113}"/>
              </a:ext>
            </a:extLst>
          </p:cNvPr>
          <p:cNvPicPr>
            <a:picLocks noChangeAspect="1"/>
          </p:cNvPicPr>
          <p:nvPr/>
        </p:nvPicPr>
        <p:blipFill>
          <a:blip r:embed="rId3"/>
          <a:stretch>
            <a:fillRect/>
          </a:stretch>
        </p:blipFill>
        <p:spPr>
          <a:xfrm>
            <a:off x="27248759" y="7615641"/>
            <a:ext cx="11882520" cy="2224314"/>
          </a:xfrm>
          <a:prstGeom prst="rect">
            <a:avLst/>
          </a:prstGeom>
        </p:spPr>
      </p:pic>
      <p:pic>
        <p:nvPicPr>
          <p:cNvPr id="9" name="Picture 8" descr="A picture containing text, font, logo, graphics&#10;&#10;Description automatically generated">
            <a:extLst>
              <a:ext uri="{FF2B5EF4-FFF2-40B4-BE49-F238E27FC236}">
                <a16:creationId xmlns:a16="http://schemas.microsoft.com/office/drawing/2014/main" id="{D2F615C4-0289-FBCD-175B-0E4AD113C869}"/>
              </a:ext>
            </a:extLst>
          </p:cNvPr>
          <p:cNvPicPr>
            <a:picLocks noChangeAspect="1"/>
          </p:cNvPicPr>
          <p:nvPr/>
        </p:nvPicPr>
        <p:blipFill>
          <a:blip r:embed="rId4"/>
          <a:stretch>
            <a:fillRect/>
          </a:stretch>
        </p:blipFill>
        <p:spPr>
          <a:xfrm>
            <a:off x="4824186" y="11011985"/>
            <a:ext cx="3352800" cy="965200"/>
          </a:xfrm>
          <a:prstGeom prst="rect">
            <a:avLst/>
          </a:prstGeom>
        </p:spPr>
      </p:pic>
      <p:pic>
        <p:nvPicPr>
          <p:cNvPr id="11" name="Picture 10" descr="A black and white logo&#10;&#10;Description automatically generated with low confidence">
            <a:extLst>
              <a:ext uri="{FF2B5EF4-FFF2-40B4-BE49-F238E27FC236}">
                <a16:creationId xmlns:a16="http://schemas.microsoft.com/office/drawing/2014/main" id="{1C51B543-734D-62B7-3015-E6B51A89643F}"/>
              </a:ext>
            </a:extLst>
          </p:cNvPr>
          <p:cNvPicPr>
            <a:picLocks noChangeAspect="1"/>
          </p:cNvPicPr>
          <p:nvPr/>
        </p:nvPicPr>
        <p:blipFill>
          <a:blip r:embed="rId5"/>
          <a:stretch>
            <a:fillRect/>
          </a:stretch>
        </p:blipFill>
        <p:spPr>
          <a:xfrm>
            <a:off x="27248759" y="11011985"/>
            <a:ext cx="3352800" cy="965200"/>
          </a:xfrm>
          <a:prstGeom prst="rect">
            <a:avLst/>
          </a:prstGeom>
        </p:spPr>
      </p:pic>
      <p:pic>
        <p:nvPicPr>
          <p:cNvPr id="13" name="Picture 12" descr="A picture containing text, font, screenshot&#10;&#10;Description automatically generated">
            <a:extLst>
              <a:ext uri="{FF2B5EF4-FFF2-40B4-BE49-F238E27FC236}">
                <a16:creationId xmlns:a16="http://schemas.microsoft.com/office/drawing/2014/main" id="{8133E771-0E01-8FBF-B30A-E80123ED3059}"/>
              </a:ext>
            </a:extLst>
          </p:cNvPr>
          <p:cNvPicPr>
            <a:picLocks noChangeAspect="1"/>
          </p:cNvPicPr>
          <p:nvPr/>
        </p:nvPicPr>
        <p:blipFill>
          <a:blip r:embed="rId6"/>
          <a:stretch>
            <a:fillRect/>
          </a:stretch>
        </p:blipFill>
        <p:spPr>
          <a:xfrm>
            <a:off x="4824186" y="12666615"/>
            <a:ext cx="5283200" cy="965200"/>
          </a:xfrm>
          <a:prstGeom prst="rect">
            <a:avLst/>
          </a:prstGeom>
        </p:spPr>
      </p:pic>
      <p:pic>
        <p:nvPicPr>
          <p:cNvPr id="15" name="Picture 14" descr="A black and white sign with white text&#10;&#10;Description automatically generated with low confidence">
            <a:extLst>
              <a:ext uri="{FF2B5EF4-FFF2-40B4-BE49-F238E27FC236}">
                <a16:creationId xmlns:a16="http://schemas.microsoft.com/office/drawing/2014/main" id="{6E0B1903-D459-4F3F-CD48-E1B6F5BF8D19}"/>
              </a:ext>
            </a:extLst>
          </p:cNvPr>
          <p:cNvPicPr>
            <a:picLocks noChangeAspect="1"/>
          </p:cNvPicPr>
          <p:nvPr/>
        </p:nvPicPr>
        <p:blipFill>
          <a:blip r:embed="rId7"/>
          <a:stretch>
            <a:fillRect/>
          </a:stretch>
        </p:blipFill>
        <p:spPr>
          <a:xfrm>
            <a:off x="27248759" y="12753701"/>
            <a:ext cx="5283200" cy="965200"/>
          </a:xfrm>
          <a:prstGeom prst="rect">
            <a:avLst/>
          </a:prstGeom>
        </p:spPr>
      </p:pic>
      <p:pic>
        <p:nvPicPr>
          <p:cNvPr id="17" name="Picture 16" descr="A picture containing text, font, graphics, screenshot&#10;&#10;Description automatically generated">
            <a:extLst>
              <a:ext uri="{FF2B5EF4-FFF2-40B4-BE49-F238E27FC236}">
                <a16:creationId xmlns:a16="http://schemas.microsoft.com/office/drawing/2014/main" id="{59263AF3-25E1-FA9B-6132-2C0450D708F8}"/>
              </a:ext>
            </a:extLst>
          </p:cNvPr>
          <p:cNvPicPr>
            <a:picLocks noChangeAspect="1"/>
          </p:cNvPicPr>
          <p:nvPr/>
        </p:nvPicPr>
        <p:blipFill>
          <a:blip r:embed="rId8"/>
          <a:stretch>
            <a:fillRect/>
          </a:stretch>
        </p:blipFill>
        <p:spPr>
          <a:xfrm>
            <a:off x="4824186" y="14321245"/>
            <a:ext cx="3556000" cy="965200"/>
          </a:xfrm>
          <a:prstGeom prst="rect">
            <a:avLst/>
          </a:prstGeom>
        </p:spPr>
      </p:pic>
      <p:pic>
        <p:nvPicPr>
          <p:cNvPr id="19" name="Picture 18" descr="A picture containing text, font, graphics, logo&#10;&#10;Description automatically generated">
            <a:extLst>
              <a:ext uri="{FF2B5EF4-FFF2-40B4-BE49-F238E27FC236}">
                <a16:creationId xmlns:a16="http://schemas.microsoft.com/office/drawing/2014/main" id="{94971332-BDD9-6047-CF58-FD1B5FABF6B6}"/>
              </a:ext>
            </a:extLst>
          </p:cNvPr>
          <p:cNvPicPr>
            <a:picLocks noChangeAspect="1"/>
          </p:cNvPicPr>
          <p:nvPr/>
        </p:nvPicPr>
        <p:blipFill>
          <a:blip r:embed="rId9"/>
          <a:stretch>
            <a:fillRect/>
          </a:stretch>
        </p:blipFill>
        <p:spPr>
          <a:xfrm>
            <a:off x="27248759" y="14495417"/>
            <a:ext cx="3556000" cy="965200"/>
          </a:xfrm>
          <a:prstGeom prst="rect">
            <a:avLst/>
          </a:prstGeom>
        </p:spPr>
      </p:pic>
      <p:pic>
        <p:nvPicPr>
          <p:cNvPr id="21" name="Picture 20" descr="A picture containing text, font, graphics, logo&#10;&#10;Description automatically generated">
            <a:extLst>
              <a:ext uri="{FF2B5EF4-FFF2-40B4-BE49-F238E27FC236}">
                <a16:creationId xmlns:a16="http://schemas.microsoft.com/office/drawing/2014/main" id="{1A306961-6F07-00D5-453E-F6EF2DE8FCA1}"/>
              </a:ext>
            </a:extLst>
          </p:cNvPr>
          <p:cNvPicPr>
            <a:picLocks noChangeAspect="1"/>
          </p:cNvPicPr>
          <p:nvPr/>
        </p:nvPicPr>
        <p:blipFill>
          <a:blip r:embed="rId10"/>
          <a:stretch>
            <a:fillRect/>
          </a:stretch>
        </p:blipFill>
        <p:spPr>
          <a:xfrm>
            <a:off x="11875408" y="11011985"/>
            <a:ext cx="3352800" cy="965200"/>
          </a:xfrm>
          <a:prstGeom prst="rect">
            <a:avLst/>
          </a:prstGeom>
        </p:spPr>
      </p:pic>
      <p:pic>
        <p:nvPicPr>
          <p:cNvPr id="23" name="Picture 22" descr="A picture containing text, font, graphics, logo&#10;&#10;Description automatically generated">
            <a:extLst>
              <a:ext uri="{FF2B5EF4-FFF2-40B4-BE49-F238E27FC236}">
                <a16:creationId xmlns:a16="http://schemas.microsoft.com/office/drawing/2014/main" id="{77D6E512-E5A2-1919-122C-769386D2136C}"/>
              </a:ext>
            </a:extLst>
          </p:cNvPr>
          <p:cNvPicPr>
            <a:picLocks noChangeAspect="1"/>
          </p:cNvPicPr>
          <p:nvPr/>
        </p:nvPicPr>
        <p:blipFill>
          <a:blip r:embed="rId11"/>
          <a:stretch>
            <a:fillRect/>
          </a:stretch>
        </p:blipFill>
        <p:spPr>
          <a:xfrm>
            <a:off x="35291488" y="11011985"/>
            <a:ext cx="3352800" cy="965200"/>
          </a:xfrm>
          <a:prstGeom prst="rect">
            <a:avLst/>
          </a:prstGeom>
        </p:spPr>
      </p:pic>
      <p:pic>
        <p:nvPicPr>
          <p:cNvPr id="25" name="Picture 24" descr="A picture containing text, font, logo, graphics&#10;&#10;Description automatically generated">
            <a:extLst>
              <a:ext uri="{FF2B5EF4-FFF2-40B4-BE49-F238E27FC236}">
                <a16:creationId xmlns:a16="http://schemas.microsoft.com/office/drawing/2014/main" id="{20459F6F-059A-0702-956C-9FA892C2941E}"/>
              </a:ext>
            </a:extLst>
          </p:cNvPr>
          <p:cNvPicPr>
            <a:picLocks noChangeAspect="1"/>
          </p:cNvPicPr>
          <p:nvPr/>
        </p:nvPicPr>
        <p:blipFill>
          <a:blip r:embed="rId12"/>
          <a:stretch>
            <a:fillRect/>
          </a:stretch>
        </p:blipFill>
        <p:spPr>
          <a:xfrm>
            <a:off x="11875408" y="12666615"/>
            <a:ext cx="3352800" cy="965200"/>
          </a:xfrm>
          <a:prstGeom prst="rect">
            <a:avLst/>
          </a:prstGeom>
        </p:spPr>
      </p:pic>
      <p:pic>
        <p:nvPicPr>
          <p:cNvPr id="27" name="Picture 26" descr="A picture containing text, font, graphics, logo&#10;&#10;Description automatically generated">
            <a:extLst>
              <a:ext uri="{FF2B5EF4-FFF2-40B4-BE49-F238E27FC236}">
                <a16:creationId xmlns:a16="http://schemas.microsoft.com/office/drawing/2014/main" id="{928BCCD2-8C82-BF67-C5E4-35C9834DE546}"/>
              </a:ext>
            </a:extLst>
          </p:cNvPr>
          <p:cNvPicPr>
            <a:picLocks noChangeAspect="1"/>
          </p:cNvPicPr>
          <p:nvPr/>
        </p:nvPicPr>
        <p:blipFill>
          <a:blip r:embed="rId13"/>
          <a:stretch>
            <a:fillRect/>
          </a:stretch>
        </p:blipFill>
        <p:spPr>
          <a:xfrm>
            <a:off x="35291488" y="12753701"/>
            <a:ext cx="3352800" cy="965200"/>
          </a:xfrm>
          <a:prstGeom prst="rect">
            <a:avLst/>
          </a:prstGeom>
        </p:spPr>
      </p:pic>
      <p:pic>
        <p:nvPicPr>
          <p:cNvPr id="29" name="Picture 28" descr="A picture containing text, font, graphics, logo&#10;&#10;Description automatically generated">
            <a:extLst>
              <a:ext uri="{FF2B5EF4-FFF2-40B4-BE49-F238E27FC236}">
                <a16:creationId xmlns:a16="http://schemas.microsoft.com/office/drawing/2014/main" id="{0D1552AF-54B1-2AB5-C965-3F25DFC72D48}"/>
              </a:ext>
            </a:extLst>
          </p:cNvPr>
          <p:cNvPicPr>
            <a:picLocks noChangeAspect="1"/>
          </p:cNvPicPr>
          <p:nvPr/>
        </p:nvPicPr>
        <p:blipFill>
          <a:blip r:embed="rId14"/>
          <a:stretch>
            <a:fillRect/>
          </a:stretch>
        </p:blipFill>
        <p:spPr>
          <a:xfrm>
            <a:off x="11875408" y="14495417"/>
            <a:ext cx="3352800" cy="965200"/>
          </a:xfrm>
          <a:prstGeom prst="rect">
            <a:avLst/>
          </a:prstGeom>
        </p:spPr>
      </p:pic>
      <p:pic>
        <p:nvPicPr>
          <p:cNvPr id="31" name="Picture 30" descr="A picture containing text, font, graphics, logo&#10;&#10;Description automatically generated">
            <a:extLst>
              <a:ext uri="{FF2B5EF4-FFF2-40B4-BE49-F238E27FC236}">
                <a16:creationId xmlns:a16="http://schemas.microsoft.com/office/drawing/2014/main" id="{B24428CA-D067-8E66-903C-3944866847AC}"/>
              </a:ext>
            </a:extLst>
          </p:cNvPr>
          <p:cNvPicPr>
            <a:picLocks noChangeAspect="1"/>
          </p:cNvPicPr>
          <p:nvPr/>
        </p:nvPicPr>
        <p:blipFill>
          <a:blip r:embed="rId15"/>
          <a:stretch>
            <a:fillRect/>
          </a:stretch>
        </p:blipFill>
        <p:spPr>
          <a:xfrm>
            <a:off x="35291488" y="14495417"/>
            <a:ext cx="3352800" cy="965200"/>
          </a:xfrm>
          <a:prstGeom prst="rect">
            <a:avLst/>
          </a:prstGeom>
        </p:spPr>
      </p:pic>
      <p:pic>
        <p:nvPicPr>
          <p:cNvPr id="35" name="Picture 34" descr="A picture containing text, font, graphics, logo&#10;&#10;Description automatically generated">
            <a:extLst>
              <a:ext uri="{FF2B5EF4-FFF2-40B4-BE49-F238E27FC236}">
                <a16:creationId xmlns:a16="http://schemas.microsoft.com/office/drawing/2014/main" id="{0CEB1454-C0A7-D7CA-F42F-DBB470D09F25}"/>
              </a:ext>
            </a:extLst>
          </p:cNvPr>
          <p:cNvPicPr>
            <a:picLocks noChangeAspect="1"/>
          </p:cNvPicPr>
          <p:nvPr/>
        </p:nvPicPr>
        <p:blipFill>
          <a:blip r:embed="rId16"/>
          <a:stretch>
            <a:fillRect/>
          </a:stretch>
        </p:blipFill>
        <p:spPr>
          <a:xfrm>
            <a:off x="4824186" y="17844585"/>
            <a:ext cx="3390900" cy="965200"/>
          </a:xfrm>
          <a:prstGeom prst="rect">
            <a:avLst/>
          </a:prstGeom>
        </p:spPr>
      </p:pic>
      <p:pic>
        <p:nvPicPr>
          <p:cNvPr id="37" name="Picture 36" descr="A black and white logo&#10;&#10;Description automatically generated with low confidence">
            <a:extLst>
              <a:ext uri="{FF2B5EF4-FFF2-40B4-BE49-F238E27FC236}">
                <a16:creationId xmlns:a16="http://schemas.microsoft.com/office/drawing/2014/main" id="{2FA7DA99-A2D0-96E9-F8E1-50EE6D98D389}"/>
              </a:ext>
            </a:extLst>
          </p:cNvPr>
          <p:cNvPicPr>
            <a:picLocks noChangeAspect="1"/>
          </p:cNvPicPr>
          <p:nvPr/>
        </p:nvPicPr>
        <p:blipFill>
          <a:blip r:embed="rId17"/>
          <a:stretch>
            <a:fillRect/>
          </a:stretch>
        </p:blipFill>
        <p:spPr>
          <a:xfrm>
            <a:off x="27248759" y="17844585"/>
            <a:ext cx="3390900" cy="965200"/>
          </a:xfrm>
          <a:prstGeom prst="rect">
            <a:avLst/>
          </a:prstGeom>
        </p:spPr>
      </p:pic>
      <p:pic>
        <p:nvPicPr>
          <p:cNvPr id="39" name="Picture 38" descr="A black text on a black background&#10;&#10;Description automatically generated with low confidence">
            <a:extLst>
              <a:ext uri="{FF2B5EF4-FFF2-40B4-BE49-F238E27FC236}">
                <a16:creationId xmlns:a16="http://schemas.microsoft.com/office/drawing/2014/main" id="{B3C850D9-FA1E-5EE7-D871-5B75A619905A}"/>
              </a:ext>
            </a:extLst>
          </p:cNvPr>
          <p:cNvPicPr>
            <a:picLocks noChangeAspect="1"/>
          </p:cNvPicPr>
          <p:nvPr/>
        </p:nvPicPr>
        <p:blipFill>
          <a:blip r:embed="rId18"/>
          <a:stretch>
            <a:fillRect/>
          </a:stretch>
        </p:blipFill>
        <p:spPr>
          <a:xfrm>
            <a:off x="4824186" y="19502842"/>
            <a:ext cx="4889500" cy="965200"/>
          </a:xfrm>
          <a:prstGeom prst="rect">
            <a:avLst/>
          </a:prstGeom>
        </p:spPr>
      </p:pic>
      <p:pic>
        <p:nvPicPr>
          <p:cNvPr id="41" name="Picture 40" descr="A black and white sign with white text&#10;&#10;Description automatically generated with low confidence">
            <a:extLst>
              <a:ext uri="{FF2B5EF4-FFF2-40B4-BE49-F238E27FC236}">
                <a16:creationId xmlns:a16="http://schemas.microsoft.com/office/drawing/2014/main" id="{2849D2B0-E8C9-910B-E2AF-87A1710EF4D1}"/>
              </a:ext>
            </a:extLst>
          </p:cNvPr>
          <p:cNvPicPr>
            <a:picLocks noChangeAspect="1"/>
          </p:cNvPicPr>
          <p:nvPr/>
        </p:nvPicPr>
        <p:blipFill>
          <a:blip r:embed="rId19"/>
          <a:stretch>
            <a:fillRect/>
          </a:stretch>
        </p:blipFill>
        <p:spPr>
          <a:xfrm>
            <a:off x="27248759" y="19502842"/>
            <a:ext cx="4889500" cy="965200"/>
          </a:xfrm>
          <a:prstGeom prst="rect">
            <a:avLst/>
          </a:prstGeom>
        </p:spPr>
      </p:pic>
      <p:pic>
        <p:nvPicPr>
          <p:cNvPr id="43" name="Picture 42" descr="A picture containing font, text, graphics, screenshot&#10;&#10;Description automatically generated">
            <a:extLst>
              <a:ext uri="{FF2B5EF4-FFF2-40B4-BE49-F238E27FC236}">
                <a16:creationId xmlns:a16="http://schemas.microsoft.com/office/drawing/2014/main" id="{A24A4A23-490F-5221-DD16-2517F8B6C0E2}"/>
              </a:ext>
            </a:extLst>
          </p:cNvPr>
          <p:cNvPicPr>
            <a:picLocks noChangeAspect="1"/>
          </p:cNvPicPr>
          <p:nvPr/>
        </p:nvPicPr>
        <p:blipFill>
          <a:blip r:embed="rId20"/>
          <a:stretch>
            <a:fillRect/>
          </a:stretch>
        </p:blipFill>
        <p:spPr>
          <a:xfrm>
            <a:off x="4824186" y="21157472"/>
            <a:ext cx="3556000" cy="965200"/>
          </a:xfrm>
          <a:prstGeom prst="rect">
            <a:avLst/>
          </a:prstGeom>
        </p:spPr>
      </p:pic>
      <p:pic>
        <p:nvPicPr>
          <p:cNvPr id="45" name="Picture 44" descr="A black and white sign with white text&#10;&#10;Description automatically generated with low confidence">
            <a:extLst>
              <a:ext uri="{FF2B5EF4-FFF2-40B4-BE49-F238E27FC236}">
                <a16:creationId xmlns:a16="http://schemas.microsoft.com/office/drawing/2014/main" id="{815D012D-35DE-FE1A-728F-9D6DD472141F}"/>
              </a:ext>
            </a:extLst>
          </p:cNvPr>
          <p:cNvPicPr>
            <a:picLocks noChangeAspect="1"/>
          </p:cNvPicPr>
          <p:nvPr/>
        </p:nvPicPr>
        <p:blipFill>
          <a:blip r:embed="rId21"/>
          <a:stretch>
            <a:fillRect/>
          </a:stretch>
        </p:blipFill>
        <p:spPr>
          <a:xfrm>
            <a:off x="27248759" y="21157472"/>
            <a:ext cx="3556000" cy="965200"/>
          </a:xfrm>
          <a:prstGeom prst="rect">
            <a:avLst/>
          </a:prstGeom>
        </p:spPr>
      </p:pic>
      <p:pic>
        <p:nvPicPr>
          <p:cNvPr id="47" name="Picture 46" descr="A picture containing text, font, screenshot&#10;&#10;Description automatically generated">
            <a:extLst>
              <a:ext uri="{FF2B5EF4-FFF2-40B4-BE49-F238E27FC236}">
                <a16:creationId xmlns:a16="http://schemas.microsoft.com/office/drawing/2014/main" id="{31FE7D00-7E99-B727-1ED6-FABB0C15AEE9}"/>
              </a:ext>
            </a:extLst>
          </p:cNvPr>
          <p:cNvPicPr>
            <a:picLocks noChangeAspect="1"/>
          </p:cNvPicPr>
          <p:nvPr/>
        </p:nvPicPr>
        <p:blipFill>
          <a:blip r:embed="rId22"/>
          <a:stretch>
            <a:fillRect/>
          </a:stretch>
        </p:blipFill>
        <p:spPr>
          <a:xfrm>
            <a:off x="4824186" y="22812102"/>
            <a:ext cx="6248400" cy="965200"/>
          </a:xfrm>
          <a:prstGeom prst="rect">
            <a:avLst/>
          </a:prstGeom>
        </p:spPr>
      </p:pic>
      <p:pic>
        <p:nvPicPr>
          <p:cNvPr id="49" name="Picture 48" descr="A black and white sign with white text&#10;&#10;Description automatically generated with low confidence">
            <a:extLst>
              <a:ext uri="{FF2B5EF4-FFF2-40B4-BE49-F238E27FC236}">
                <a16:creationId xmlns:a16="http://schemas.microsoft.com/office/drawing/2014/main" id="{71FFC50D-6AF3-D2F9-26F5-1D0F65656171}"/>
              </a:ext>
            </a:extLst>
          </p:cNvPr>
          <p:cNvPicPr>
            <a:picLocks noChangeAspect="1"/>
          </p:cNvPicPr>
          <p:nvPr/>
        </p:nvPicPr>
        <p:blipFill>
          <a:blip r:embed="rId23"/>
          <a:stretch>
            <a:fillRect/>
          </a:stretch>
        </p:blipFill>
        <p:spPr>
          <a:xfrm>
            <a:off x="27248759" y="22812102"/>
            <a:ext cx="6248400" cy="965200"/>
          </a:xfrm>
          <a:prstGeom prst="rect">
            <a:avLst/>
          </a:prstGeom>
        </p:spPr>
      </p:pic>
      <p:pic>
        <p:nvPicPr>
          <p:cNvPr id="51" name="Picture 50" descr="A picture containing text, font, screenshot, graphics&#10;&#10;Description automatically generated">
            <a:extLst>
              <a:ext uri="{FF2B5EF4-FFF2-40B4-BE49-F238E27FC236}">
                <a16:creationId xmlns:a16="http://schemas.microsoft.com/office/drawing/2014/main" id="{F807AC73-FD3C-3A15-83F6-E5903E46C1B4}"/>
              </a:ext>
            </a:extLst>
          </p:cNvPr>
          <p:cNvPicPr>
            <a:picLocks noChangeAspect="1"/>
          </p:cNvPicPr>
          <p:nvPr/>
        </p:nvPicPr>
        <p:blipFill>
          <a:blip r:embed="rId24"/>
          <a:stretch>
            <a:fillRect/>
          </a:stretch>
        </p:blipFill>
        <p:spPr>
          <a:xfrm>
            <a:off x="11875408" y="17931671"/>
            <a:ext cx="3619500" cy="965200"/>
          </a:xfrm>
          <a:prstGeom prst="rect">
            <a:avLst/>
          </a:prstGeom>
        </p:spPr>
      </p:pic>
      <p:pic>
        <p:nvPicPr>
          <p:cNvPr id="53" name="Picture 52" descr="A black and white sign with white text&#10;&#10;Description automatically generated with low confidence">
            <a:extLst>
              <a:ext uri="{FF2B5EF4-FFF2-40B4-BE49-F238E27FC236}">
                <a16:creationId xmlns:a16="http://schemas.microsoft.com/office/drawing/2014/main" id="{3D687A29-2026-602E-E582-40850D360B7B}"/>
              </a:ext>
            </a:extLst>
          </p:cNvPr>
          <p:cNvPicPr>
            <a:picLocks noChangeAspect="1"/>
          </p:cNvPicPr>
          <p:nvPr/>
        </p:nvPicPr>
        <p:blipFill>
          <a:blip r:embed="rId25"/>
          <a:stretch>
            <a:fillRect/>
          </a:stretch>
        </p:blipFill>
        <p:spPr>
          <a:xfrm>
            <a:off x="35291488" y="17931671"/>
            <a:ext cx="3619500" cy="965200"/>
          </a:xfrm>
          <a:prstGeom prst="rect">
            <a:avLst/>
          </a:prstGeom>
        </p:spPr>
      </p:pic>
      <p:pic>
        <p:nvPicPr>
          <p:cNvPr id="55" name="Picture 54" descr="A picture containing text, font, screenshot, graphics&#10;&#10;Description automatically generated">
            <a:extLst>
              <a:ext uri="{FF2B5EF4-FFF2-40B4-BE49-F238E27FC236}">
                <a16:creationId xmlns:a16="http://schemas.microsoft.com/office/drawing/2014/main" id="{CC95C0A0-97A3-CA9A-4D47-398827E57615}"/>
              </a:ext>
            </a:extLst>
          </p:cNvPr>
          <p:cNvPicPr>
            <a:picLocks noChangeAspect="1"/>
          </p:cNvPicPr>
          <p:nvPr/>
        </p:nvPicPr>
        <p:blipFill>
          <a:blip r:embed="rId26"/>
          <a:stretch>
            <a:fillRect/>
          </a:stretch>
        </p:blipFill>
        <p:spPr>
          <a:xfrm>
            <a:off x="11875408" y="19502842"/>
            <a:ext cx="4508500" cy="990600"/>
          </a:xfrm>
          <a:prstGeom prst="rect">
            <a:avLst/>
          </a:prstGeom>
        </p:spPr>
      </p:pic>
      <p:pic>
        <p:nvPicPr>
          <p:cNvPr id="57" name="Picture 56" descr="A black and white sign with white text&#10;&#10;Description automatically generated with low confidence">
            <a:extLst>
              <a:ext uri="{FF2B5EF4-FFF2-40B4-BE49-F238E27FC236}">
                <a16:creationId xmlns:a16="http://schemas.microsoft.com/office/drawing/2014/main" id="{76AEBABC-9BFF-325E-D937-5C9CF004CAF4}"/>
              </a:ext>
            </a:extLst>
          </p:cNvPr>
          <p:cNvPicPr>
            <a:picLocks noChangeAspect="1"/>
          </p:cNvPicPr>
          <p:nvPr/>
        </p:nvPicPr>
        <p:blipFill>
          <a:blip r:embed="rId27"/>
          <a:stretch>
            <a:fillRect/>
          </a:stretch>
        </p:blipFill>
        <p:spPr>
          <a:xfrm>
            <a:off x="35291488" y="19502842"/>
            <a:ext cx="4508500" cy="990600"/>
          </a:xfrm>
          <a:prstGeom prst="rect">
            <a:avLst/>
          </a:prstGeom>
        </p:spPr>
      </p:pic>
      <p:pic>
        <p:nvPicPr>
          <p:cNvPr id="59" name="Picture 58" descr="A picture containing text, font, screenshot, graphics&#10;&#10;Description automatically generated">
            <a:extLst>
              <a:ext uri="{FF2B5EF4-FFF2-40B4-BE49-F238E27FC236}">
                <a16:creationId xmlns:a16="http://schemas.microsoft.com/office/drawing/2014/main" id="{3F87440A-DCF8-78E3-0C00-413CF3F812DD}"/>
              </a:ext>
            </a:extLst>
          </p:cNvPr>
          <p:cNvPicPr>
            <a:picLocks noChangeAspect="1"/>
          </p:cNvPicPr>
          <p:nvPr/>
        </p:nvPicPr>
        <p:blipFill>
          <a:blip r:embed="rId28"/>
          <a:stretch>
            <a:fillRect/>
          </a:stretch>
        </p:blipFill>
        <p:spPr>
          <a:xfrm>
            <a:off x="11881758" y="21157472"/>
            <a:ext cx="3924300" cy="965200"/>
          </a:xfrm>
          <a:prstGeom prst="rect">
            <a:avLst/>
          </a:prstGeom>
        </p:spPr>
      </p:pic>
      <p:pic>
        <p:nvPicPr>
          <p:cNvPr id="61" name="Picture 60" descr="A black and white sign with white text&#10;&#10;Description automatically generated with low confidence">
            <a:extLst>
              <a:ext uri="{FF2B5EF4-FFF2-40B4-BE49-F238E27FC236}">
                <a16:creationId xmlns:a16="http://schemas.microsoft.com/office/drawing/2014/main" id="{9B8268D3-F171-9ECC-AD8D-E1894CE0C7E1}"/>
              </a:ext>
            </a:extLst>
          </p:cNvPr>
          <p:cNvPicPr>
            <a:picLocks noChangeAspect="1"/>
          </p:cNvPicPr>
          <p:nvPr/>
        </p:nvPicPr>
        <p:blipFill>
          <a:blip r:embed="rId29"/>
          <a:stretch>
            <a:fillRect/>
          </a:stretch>
        </p:blipFill>
        <p:spPr>
          <a:xfrm>
            <a:off x="35291488" y="21157472"/>
            <a:ext cx="3924300" cy="965200"/>
          </a:xfrm>
          <a:prstGeom prst="rect">
            <a:avLst/>
          </a:prstGeom>
        </p:spPr>
      </p:pic>
      <p:sp>
        <p:nvSpPr>
          <p:cNvPr id="62" name="Rectangle 61">
            <a:extLst>
              <a:ext uri="{FF2B5EF4-FFF2-40B4-BE49-F238E27FC236}">
                <a16:creationId xmlns:a16="http://schemas.microsoft.com/office/drawing/2014/main" id="{AA82579D-A898-4C82-2A2B-580F4C80D9CB}"/>
              </a:ext>
            </a:extLst>
          </p:cNvPr>
          <p:cNvSpPr/>
          <p:nvPr/>
        </p:nvSpPr>
        <p:spPr>
          <a:xfrm>
            <a:off x="4223657" y="1567546"/>
            <a:ext cx="34992131" cy="5180862"/>
          </a:xfrm>
          <a:prstGeom prst="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922DB7A5-130E-6FE0-42BE-096DF27C724D}"/>
              </a:ext>
            </a:extLst>
          </p:cNvPr>
          <p:cNvSpPr txBox="1"/>
          <p:nvPr/>
        </p:nvSpPr>
        <p:spPr>
          <a:xfrm>
            <a:off x="5035547" y="3472618"/>
            <a:ext cx="33820102" cy="2708434"/>
          </a:xfrm>
          <a:prstGeom prst="rect">
            <a:avLst/>
          </a:prstGeom>
          <a:noFill/>
        </p:spPr>
        <p:txBody>
          <a:bodyPr wrap="square" rtlCol="0">
            <a:spAutoFit/>
          </a:bodyPr>
          <a:lstStyle/>
          <a:p>
            <a:pPr algn="ctr"/>
            <a:r>
              <a:rPr lang="en-US" sz="8000" b="1" i="0" u="sng" dirty="0">
                <a:solidFill>
                  <a:srgbClr val="202124"/>
                </a:solidFill>
                <a:effectLst/>
              </a:rPr>
              <a:t>Please only use ONE logo. The logos may NOT be altered.</a:t>
            </a:r>
            <a:endParaRPr lang="en-US" sz="4400" b="1" i="0" dirty="0">
              <a:solidFill>
                <a:srgbClr val="202124"/>
              </a:solidFill>
              <a:effectLst/>
            </a:endParaRPr>
          </a:p>
          <a:p>
            <a:pPr algn="ctr"/>
            <a:r>
              <a:rPr lang="en-US" sz="4500" b="0" i="0" dirty="0">
                <a:solidFill>
                  <a:srgbClr val="202124"/>
                </a:solidFill>
                <a:effectLst/>
              </a:rPr>
              <a:t>Please be careful not to </a:t>
            </a:r>
            <a:r>
              <a:rPr lang="en-US" sz="4500" b="0" i="0" dirty="0">
                <a:solidFill>
                  <a:srgbClr val="040C28"/>
                </a:solidFill>
                <a:effectLst/>
              </a:rPr>
              <a:t>stretch, squish or flip them</a:t>
            </a:r>
            <a:r>
              <a:rPr lang="en-US" sz="4500" b="0" i="0" dirty="0">
                <a:solidFill>
                  <a:srgbClr val="202124"/>
                </a:solidFill>
                <a:effectLst/>
              </a:rPr>
              <a:t>. Also avoid using them as part of a pattern or adding any decoration to them such as drop shadows or inner glows. Stick to UCF Colors. Hot pink might be tempting, but please stick with our brand colors of black and bright gold.</a:t>
            </a:r>
            <a:endParaRPr lang="en-US" sz="4500" dirty="0"/>
          </a:p>
        </p:txBody>
      </p:sp>
      <p:sp>
        <p:nvSpPr>
          <p:cNvPr id="64" name="TextBox 63">
            <a:extLst>
              <a:ext uri="{FF2B5EF4-FFF2-40B4-BE49-F238E27FC236}">
                <a16:creationId xmlns:a16="http://schemas.microsoft.com/office/drawing/2014/main" id="{830E13B1-E080-2CC3-7764-65FAC6CD4742}"/>
              </a:ext>
            </a:extLst>
          </p:cNvPr>
          <p:cNvSpPr txBox="1"/>
          <p:nvPr/>
        </p:nvSpPr>
        <p:spPr>
          <a:xfrm>
            <a:off x="17177656" y="1803550"/>
            <a:ext cx="9535885" cy="1631216"/>
          </a:xfrm>
          <a:prstGeom prst="rect">
            <a:avLst/>
          </a:prstGeom>
          <a:noFill/>
        </p:spPr>
        <p:txBody>
          <a:bodyPr wrap="square" rtlCol="0">
            <a:spAutoFit/>
          </a:bodyPr>
          <a:lstStyle/>
          <a:p>
            <a:pPr algn="ctr"/>
            <a:r>
              <a:rPr lang="en-US" sz="10000" b="1" dirty="0"/>
              <a:t>LOGOS</a:t>
            </a:r>
          </a:p>
        </p:txBody>
      </p:sp>
      <p:sp>
        <p:nvSpPr>
          <p:cNvPr id="66" name="Rectangle 65">
            <a:extLst>
              <a:ext uri="{FF2B5EF4-FFF2-40B4-BE49-F238E27FC236}">
                <a16:creationId xmlns:a16="http://schemas.microsoft.com/office/drawing/2014/main" id="{55E2A6F7-B182-CA26-B4F1-0BC76073D536}"/>
              </a:ext>
            </a:extLst>
          </p:cNvPr>
          <p:cNvSpPr/>
          <p:nvPr/>
        </p:nvSpPr>
        <p:spPr>
          <a:xfrm>
            <a:off x="7903026" y="24757019"/>
            <a:ext cx="28085142" cy="132680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4F70D762-2F42-091D-A7FF-6128AC8D5D97}"/>
              </a:ext>
            </a:extLst>
          </p:cNvPr>
          <p:cNvSpPr txBox="1"/>
          <p:nvPr/>
        </p:nvSpPr>
        <p:spPr>
          <a:xfrm>
            <a:off x="9102402" y="24974726"/>
            <a:ext cx="25686391" cy="830997"/>
          </a:xfrm>
          <a:prstGeom prst="rect">
            <a:avLst/>
          </a:prstGeom>
          <a:noFill/>
        </p:spPr>
        <p:txBody>
          <a:bodyPr wrap="none" rtlCol="0">
            <a:spAutoFit/>
          </a:bodyPr>
          <a:lstStyle/>
          <a:p>
            <a:r>
              <a:rPr lang="en-US" sz="4800" dirty="0"/>
              <a:t>For more information, please refer to: https://</a:t>
            </a:r>
            <a:r>
              <a:rPr lang="en-US" sz="4800" dirty="0" err="1"/>
              <a:t>www.ucf.edu</a:t>
            </a:r>
            <a:r>
              <a:rPr lang="en-US" sz="4800" dirty="0"/>
              <a:t>/brand/brand-assets/logo-identity-system/</a:t>
            </a:r>
          </a:p>
        </p:txBody>
      </p:sp>
      <p:sp>
        <p:nvSpPr>
          <p:cNvPr id="67" name="TextBox 66">
            <a:extLst>
              <a:ext uri="{FF2B5EF4-FFF2-40B4-BE49-F238E27FC236}">
                <a16:creationId xmlns:a16="http://schemas.microsoft.com/office/drawing/2014/main" id="{56D72D7F-35C1-BA70-7C12-C17C46FFC09D}"/>
              </a:ext>
            </a:extLst>
          </p:cNvPr>
          <p:cNvSpPr txBox="1"/>
          <p:nvPr/>
        </p:nvSpPr>
        <p:spPr>
          <a:xfrm>
            <a:off x="4221004" y="27544671"/>
            <a:ext cx="9238298" cy="1631216"/>
          </a:xfrm>
          <a:prstGeom prst="rect">
            <a:avLst/>
          </a:prstGeom>
          <a:noFill/>
        </p:spPr>
        <p:txBody>
          <a:bodyPr wrap="none" rtlCol="0">
            <a:spAutoFit/>
          </a:bodyPr>
          <a:lstStyle/>
          <a:p>
            <a:r>
              <a:rPr lang="en-US" sz="5000" b="1" dirty="0"/>
              <a:t>To create QR codes: </a:t>
            </a:r>
            <a:br>
              <a:rPr lang="en-US" sz="5000" dirty="0"/>
            </a:br>
            <a:r>
              <a:rPr lang="en-US" sz="5000" dirty="0"/>
              <a:t>https://</a:t>
            </a:r>
            <a:r>
              <a:rPr lang="en-US" sz="5000" dirty="0" err="1"/>
              <a:t>www.qrcode-monkey.com</a:t>
            </a:r>
            <a:endParaRPr lang="en-US" sz="5000" dirty="0"/>
          </a:p>
        </p:txBody>
      </p:sp>
      <p:sp>
        <p:nvSpPr>
          <p:cNvPr id="68" name="TextBox 67">
            <a:extLst>
              <a:ext uri="{FF2B5EF4-FFF2-40B4-BE49-F238E27FC236}">
                <a16:creationId xmlns:a16="http://schemas.microsoft.com/office/drawing/2014/main" id="{A33D49F8-AC6D-2A3C-29DF-FBA7E331E159}"/>
              </a:ext>
            </a:extLst>
          </p:cNvPr>
          <p:cNvSpPr txBox="1"/>
          <p:nvPr/>
        </p:nvSpPr>
        <p:spPr>
          <a:xfrm>
            <a:off x="4122148" y="29874944"/>
            <a:ext cx="8046242" cy="1631216"/>
          </a:xfrm>
          <a:prstGeom prst="rect">
            <a:avLst/>
          </a:prstGeom>
          <a:noFill/>
        </p:spPr>
        <p:txBody>
          <a:bodyPr wrap="none" rtlCol="0">
            <a:spAutoFit/>
          </a:bodyPr>
          <a:lstStyle/>
          <a:p>
            <a:r>
              <a:rPr lang="en-US" sz="5000" b="1" dirty="0"/>
              <a:t>Easily Crop and Resize Images</a:t>
            </a:r>
            <a:br>
              <a:rPr lang="en-US" sz="5000" dirty="0"/>
            </a:br>
            <a:r>
              <a:rPr lang="en-US" sz="5000" dirty="0"/>
              <a:t>https://</a:t>
            </a:r>
            <a:r>
              <a:rPr lang="en-US" sz="5000" dirty="0" err="1"/>
              <a:t>imageresizer.com</a:t>
            </a:r>
            <a:endParaRPr lang="en-US" sz="5000" dirty="0"/>
          </a:p>
        </p:txBody>
      </p:sp>
    </p:spTree>
    <p:extLst>
      <p:ext uri="{BB962C8B-B14F-4D97-AF65-F5344CB8AC3E}">
        <p14:creationId xmlns:p14="http://schemas.microsoft.com/office/powerpoint/2010/main" val="27401266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f0144eb-39fa-4067-8b11-31bcfaa10c49">
      <Terms xmlns="http://schemas.microsoft.com/office/infopath/2007/PartnerControls"/>
    </lcf76f155ced4ddcb4097134ff3c332f>
    <_ip_UnifiedCompliancePolicyProperties xmlns="http://schemas.microsoft.com/sharepoint/v3" xsi:nil="true"/>
    <TaxCatchAll xmlns="068d1c5d-18ec-4c03-8b74-15db035e23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D3C8E8DC1D6846B46C7E963C041AB6" ma:contentTypeVersion="19" ma:contentTypeDescription="Create a new document." ma:contentTypeScope="" ma:versionID="5f295ecf6dc1cf67e06592255045d454">
  <xsd:schema xmlns:xsd="http://www.w3.org/2001/XMLSchema" xmlns:xs="http://www.w3.org/2001/XMLSchema" xmlns:p="http://schemas.microsoft.com/office/2006/metadata/properties" xmlns:ns1="http://schemas.microsoft.com/sharepoint/v3" xmlns:ns2="bf0144eb-39fa-4067-8b11-31bcfaa10c49" xmlns:ns3="068d1c5d-18ec-4c03-8b74-15db035e233a" targetNamespace="http://schemas.microsoft.com/office/2006/metadata/properties" ma:root="true" ma:fieldsID="4dfa2727ca24aa598544f90e09b48e6b" ns1:_="" ns2:_="" ns3:_="">
    <xsd:import namespace="http://schemas.microsoft.com/sharepoint/v3"/>
    <xsd:import namespace="bf0144eb-39fa-4067-8b11-31bcfaa10c49"/>
    <xsd:import namespace="068d1c5d-18ec-4c03-8b74-15db035e23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0144eb-39fa-4067-8b11-31bcfaa10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757968-b5e0-43bf-af52-13bc706514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8d1c5d-18ec-4c03-8b74-15db035e233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1792dec-92ff-44f6-92cc-7746b72d8d37}" ma:internalName="TaxCatchAll" ma:showField="CatchAllData" ma:web="068d1c5d-18ec-4c03-8b74-15db035e23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7F7FD6-E10B-4948-95CB-D04EB80A831B}">
  <ds:schemaRefs>
    <ds:schemaRef ds:uri="http://schemas.microsoft.com/office/2006/documentManagement/types"/>
    <ds:schemaRef ds:uri="068d1c5d-18ec-4c03-8b74-15db035e233a"/>
    <ds:schemaRef ds:uri="http://schemas.openxmlformats.org/package/2006/metadata/core-properties"/>
    <ds:schemaRef ds:uri="http://schemas.microsoft.com/office/infopath/2007/PartnerControls"/>
    <ds:schemaRef ds:uri="http://purl.org/dc/terms/"/>
    <ds:schemaRef ds:uri="http://www.w3.org/XML/1998/namespace"/>
    <ds:schemaRef ds:uri="http://purl.org/dc/elements/1.1/"/>
    <ds:schemaRef ds:uri="bf0144eb-39fa-4067-8b11-31bcfaa10c49"/>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F64EDE8-1719-417B-A272-C2C5E65FBB5D}">
  <ds:schemaRefs>
    <ds:schemaRef ds:uri="http://schemas.microsoft.com/sharepoint/v3/contenttype/forms"/>
  </ds:schemaRefs>
</ds:datastoreItem>
</file>

<file path=customXml/itemProps3.xml><?xml version="1.0" encoding="utf-8"?>
<ds:datastoreItem xmlns:ds="http://schemas.openxmlformats.org/officeDocument/2006/customXml" ds:itemID="{CA2E7300-ED8E-4FEA-9C98-74B5EC3DC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0144eb-39fa-4067-8b11-31bcfaa10c49"/>
    <ds:schemaRef ds:uri="068d1c5d-18ec-4c03-8b74-15db035e23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1342</TotalTime>
  <Words>2621</Words>
  <Application>Microsoft Macintosh PowerPoint</Application>
  <PresentationFormat>Custom</PresentationFormat>
  <Paragraphs>146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Janosik</dc:creator>
  <cp:lastModifiedBy>David Janosik</cp:lastModifiedBy>
  <cp:revision>2</cp:revision>
  <dcterms:created xsi:type="dcterms:W3CDTF">2023-05-22T15:11:23Z</dcterms:created>
  <dcterms:modified xsi:type="dcterms:W3CDTF">2023-08-24T17:48:00Z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0x01010071D3C8E8DC1D6846B46C7E963C041AB6</vt:lpwstr>
  </property>
  <property fmtid="{D5CDD505-2E9C-101B-9397-08002B2CF9AE}" pid="3" name="MediaServiceImageTags">
    <vt:lpwstr/>
  </property>
</Properties>
</file>